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embeddedFontLst>
    <p:embeddedFont>
      <p:font typeface="Milk Tea Font TH Bold" charset="1" panose="02000503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5.png" Type="http://schemas.openxmlformats.org/officeDocument/2006/relationships/image"/><Relationship Id="rId9" Target="../media/image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5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5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5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20.png" Type="http://schemas.openxmlformats.org/officeDocument/2006/relationships/image"/><Relationship Id="rId7" Target="../media/image5.png" Type="http://schemas.openxmlformats.org/officeDocument/2006/relationships/image"/><Relationship Id="rId8" Target="../media/image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20.png" Type="http://schemas.openxmlformats.org/officeDocument/2006/relationships/image"/><Relationship Id="rId7" Target="../media/image5.png" Type="http://schemas.openxmlformats.org/officeDocument/2006/relationships/image"/><Relationship Id="rId8" Target="../media/image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4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21.png" Type="http://schemas.openxmlformats.org/officeDocument/2006/relationships/image"/><Relationship Id="rId8" Target="../media/image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4.png" Type="http://schemas.openxmlformats.org/officeDocument/2006/relationships/image"/><Relationship Id="rId8" Target="../media/image2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4.pn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27.png" Type="http://schemas.openxmlformats.org/officeDocument/2006/relationships/image"/><Relationship Id="rId13" Target="../media/image28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4.png" Type="http://schemas.openxmlformats.org/officeDocument/2006/relationships/image"/><Relationship Id="rId8" Target="../media/image22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4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9.jpeg" Type="http://schemas.openxmlformats.org/officeDocument/2006/relationships/image"/><Relationship Id="rId5" Target="../media/VAGS_9mc4Yc.mp4" Type="http://schemas.openxmlformats.org/officeDocument/2006/relationships/video"/><Relationship Id="rId6" Target="../media/VAGS_9mc4Yc.mp4" Type="http://schemas.microsoft.com/office/2007/relationships/media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4.png" Type="http://schemas.openxmlformats.org/officeDocument/2006/relationships/image"/><Relationship Id="rId8" Target="../media/image5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4.png" Type="http://schemas.openxmlformats.org/officeDocument/2006/relationships/image"/><Relationship Id="rId8" Target="../media/image5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../media/image13.png" Type="http://schemas.openxmlformats.org/officeDocument/2006/relationships/image"/><Relationship Id="rId7" Target="../media/image5.png" Type="http://schemas.openxmlformats.org/officeDocument/2006/relationships/image"/><Relationship Id="rId8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827" t="-176500" r="-25888" b="-5010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0603" y="646457"/>
            <a:ext cx="16646794" cy="8994086"/>
          </a:xfrm>
          <a:custGeom>
            <a:avLst/>
            <a:gdLst/>
            <a:ahLst/>
            <a:cxnLst/>
            <a:rect r="r" b="b" t="t" l="l"/>
            <a:pathLst>
              <a:path h="8994086" w="16646794">
                <a:moveTo>
                  <a:pt x="0" y="0"/>
                </a:moveTo>
                <a:lnTo>
                  <a:pt x="16646794" y="0"/>
                </a:lnTo>
                <a:lnTo>
                  <a:pt x="16646794" y="8994086"/>
                </a:lnTo>
                <a:lnTo>
                  <a:pt x="0" y="8994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023" r="0" b="-4706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991083" y="5416428"/>
            <a:ext cx="7599053" cy="7358416"/>
          </a:xfrm>
          <a:custGeom>
            <a:avLst/>
            <a:gdLst/>
            <a:ahLst/>
            <a:cxnLst/>
            <a:rect r="r" b="b" t="t" l="l"/>
            <a:pathLst>
              <a:path h="7358416" w="7599053">
                <a:moveTo>
                  <a:pt x="0" y="0"/>
                </a:moveTo>
                <a:lnTo>
                  <a:pt x="7599053" y="0"/>
                </a:lnTo>
                <a:lnTo>
                  <a:pt x="7599053" y="7358417"/>
                </a:lnTo>
                <a:lnTo>
                  <a:pt x="0" y="73584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39890" y="5313094"/>
            <a:ext cx="3163806" cy="6234101"/>
          </a:xfrm>
          <a:custGeom>
            <a:avLst/>
            <a:gdLst/>
            <a:ahLst/>
            <a:cxnLst/>
            <a:rect r="r" b="b" t="t" l="l"/>
            <a:pathLst>
              <a:path h="6234101" w="3163806">
                <a:moveTo>
                  <a:pt x="0" y="0"/>
                </a:moveTo>
                <a:lnTo>
                  <a:pt x="3163807" y="0"/>
                </a:lnTo>
                <a:lnTo>
                  <a:pt x="3163807" y="6234101"/>
                </a:lnTo>
                <a:lnTo>
                  <a:pt x="0" y="62341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018715" y="5416428"/>
            <a:ext cx="3382261" cy="6671837"/>
          </a:xfrm>
          <a:custGeom>
            <a:avLst/>
            <a:gdLst/>
            <a:ahLst/>
            <a:cxnLst/>
            <a:rect r="r" b="b" t="t" l="l"/>
            <a:pathLst>
              <a:path h="6671837" w="3382261">
                <a:moveTo>
                  <a:pt x="0" y="0"/>
                </a:moveTo>
                <a:lnTo>
                  <a:pt x="3382261" y="0"/>
                </a:lnTo>
                <a:lnTo>
                  <a:pt x="3382261" y="6671838"/>
                </a:lnTo>
                <a:lnTo>
                  <a:pt x="0" y="66718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9686" t="0" r="-5525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83228" y="5143500"/>
            <a:ext cx="4438841" cy="7040906"/>
          </a:xfrm>
          <a:custGeom>
            <a:avLst/>
            <a:gdLst/>
            <a:ahLst/>
            <a:cxnLst/>
            <a:rect r="r" b="b" t="t" l="l"/>
            <a:pathLst>
              <a:path h="7040906" w="4438841">
                <a:moveTo>
                  <a:pt x="0" y="0"/>
                </a:moveTo>
                <a:lnTo>
                  <a:pt x="4438841" y="0"/>
                </a:lnTo>
                <a:lnTo>
                  <a:pt x="4438841" y="7040906"/>
                </a:lnTo>
                <a:lnTo>
                  <a:pt x="0" y="70409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2907" t="0" r="-40198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50646" y="1937697"/>
            <a:ext cx="13300660" cy="1812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b="true" sz="4900" spc="-196">
                <a:solidFill>
                  <a:srgbClr val="000000"/>
                </a:solidFill>
                <a:latin typeface="Milk Tea Font TH Bold"/>
                <a:ea typeface="Milk Tea Font TH Bold"/>
                <a:cs typeface="Milk Tea Font TH Bold"/>
                <a:sym typeface="Milk Tea Font TH Bold"/>
              </a:rPr>
              <a:t>65310029 กนกวรรณ บุญโย</a:t>
            </a:r>
          </a:p>
          <a:p>
            <a:pPr algn="ctr">
              <a:lnSpc>
                <a:spcPts val="8799"/>
              </a:lnSpc>
            </a:pPr>
            <a:r>
              <a:rPr lang="en-US" b="true" sz="8799" spc="-351">
                <a:solidFill>
                  <a:srgbClr val="000000"/>
                </a:solidFill>
                <a:latin typeface="Milk Tea Font TH Bold"/>
                <a:ea typeface="Milk Tea Font TH Bold"/>
                <a:cs typeface="Milk Tea Font TH Bold"/>
                <a:sym typeface="Milk Tea Font TH Bold"/>
              </a:rPr>
              <a:t>Agent in Game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827" t="-176500" r="-25888" b="-5010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0603" y="646457"/>
            <a:ext cx="16646794" cy="8994086"/>
          </a:xfrm>
          <a:custGeom>
            <a:avLst/>
            <a:gdLst/>
            <a:ahLst/>
            <a:cxnLst/>
            <a:rect r="r" b="b" t="t" l="l"/>
            <a:pathLst>
              <a:path h="8994086" w="16646794">
                <a:moveTo>
                  <a:pt x="0" y="0"/>
                </a:moveTo>
                <a:lnTo>
                  <a:pt x="16646794" y="0"/>
                </a:lnTo>
                <a:lnTo>
                  <a:pt x="16646794" y="8994086"/>
                </a:lnTo>
                <a:lnTo>
                  <a:pt x="0" y="8994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023" r="0" b="-4706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74114" y="9471647"/>
            <a:ext cx="370372" cy="729798"/>
          </a:xfrm>
          <a:custGeom>
            <a:avLst/>
            <a:gdLst/>
            <a:ahLst/>
            <a:cxnLst/>
            <a:rect r="r" b="b" t="t" l="l"/>
            <a:pathLst>
              <a:path h="729798" w="370372">
                <a:moveTo>
                  <a:pt x="0" y="0"/>
                </a:moveTo>
                <a:lnTo>
                  <a:pt x="370372" y="0"/>
                </a:lnTo>
                <a:lnTo>
                  <a:pt x="370372" y="729798"/>
                </a:lnTo>
                <a:lnTo>
                  <a:pt x="0" y="7297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467397" y="9471647"/>
            <a:ext cx="475464" cy="754184"/>
          </a:xfrm>
          <a:custGeom>
            <a:avLst/>
            <a:gdLst/>
            <a:ahLst/>
            <a:cxnLst/>
            <a:rect r="r" b="b" t="t" l="l"/>
            <a:pathLst>
              <a:path h="754184" w="475464">
                <a:moveTo>
                  <a:pt x="0" y="0"/>
                </a:moveTo>
                <a:lnTo>
                  <a:pt x="475464" y="0"/>
                </a:lnTo>
                <a:lnTo>
                  <a:pt x="475464" y="754183"/>
                </a:lnTo>
                <a:lnTo>
                  <a:pt x="0" y="7541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907" t="0" r="-40198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13931" y="1518072"/>
            <a:ext cx="3933590" cy="7250857"/>
          </a:xfrm>
          <a:custGeom>
            <a:avLst/>
            <a:gdLst/>
            <a:ahLst/>
            <a:cxnLst/>
            <a:rect r="r" b="b" t="t" l="l"/>
            <a:pathLst>
              <a:path h="7250857" w="3933590">
                <a:moveTo>
                  <a:pt x="0" y="0"/>
                </a:moveTo>
                <a:lnTo>
                  <a:pt x="3933590" y="0"/>
                </a:lnTo>
                <a:lnTo>
                  <a:pt x="3933590" y="7250856"/>
                </a:lnTo>
                <a:lnTo>
                  <a:pt x="0" y="72508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162570" y="1518072"/>
            <a:ext cx="3888272" cy="7250857"/>
          </a:xfrm>
          <a:custGeom>
            <a:avLst/>
            <a:gdLst/>
            <a:ahLst/>
            <a:cxnLst/>
            <a:rect r="r" b="b" t="t" l="l"/>
            <a:pathLst>
              <a:path h="7250857" w="3888272">
                <a:moveTo>
                  <a:pt x="0" y="0"/>
                </a:moveTo>
                <a:lnTo>
                  <a:pt x="3888272" y="0"/>
                </a:lnTo>
                <a:lnTo>
                  <a:pt x="3888272" y="7250856"/>
                </a:lnTo>
                <a:lnTo>
                  <a:pt x="0" y="72508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96766" y="4530506"/>
            <a:ext cx="2918231" cy="5756494"/>
          </a:xfrm>
          <a:custGeom>
            <a:avLst/>
            <a:gdLst/>
            <a:ahLst/>
            <a:cxnLst/>
            <a:rect r="r" b="b" t="t" l="l"/>
            <a:pathLst>
              <a:path h="5756494" w="2918231">
                <a:moveTo>
                  <a:pt x="0" y="0"/>
                </a:moveTo>
                <a:lnTo>
                  <a:pt x="2918232" y="0"/>
                </a:lnTo>
                <a:lnTo>
                  <a:pt x="2918232" y="5756494"/>
                </a:lnTo>
                <a:lnTo>
                  <a:pt x="0" y="57564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9686" t="0" r="-55258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79530" y="9347233"/>
            <a:ext cx="882147" cy="854212"/>
          </a:xfrm>
          <a:custGeom>
            <a:avLst/>
            <a:gdLst/>
            <a:ahLst/>
            <a:cxnLst/>
            <a:rect r="r" b="b" t="t" l="l"/>
            <a:pathLst>
              <a:path h="854212" w="882147">
                <a:moveTo>
                  <a:pt x="0" y="0"/>
                </a:moveTo>
                <a:lnTo>
                  <a:pt x="882146" y="0"/>
                </a:lnTo>
                <a:lnTo>
                  <a:pt x="882146" y="854212"/>
                </a:lnTo>
                <a:lnTo>
                  <a:pt x="0" y="8542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827" t="-176500" r="-25888" b="-5010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0603" y="646457"/>
            <a:ext cx="16646794" cy="8994086"/>
          </a:xfrm>
          <a:custGeom>
            <a:avLst/>
            <a:gdLst/>
            <a:ahLst/>
            <a:cxnLst/>
            <a:rect r="r" b="b" t="t" l="l"/>
            <a:pathLst>
              <a:path h="8994086" w="16646794">
                <a:moveTo>
                  <a:pt x="0" y="0"/>
                </a:moveTo>
                <a:lnTo>
                  <a:pt x="16646794" y="0"/>
                </a:lnTo>
                <a:lnTo>
                  <a:pt x="16646794" y="8994086"/>
                </a:lnTo>
                <a:lnTo>
                  <a:pt x="0" y="8994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023" r="0" b="-4706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9530" y="9347233"/>
            <a:ext cx="882147" cy="854212"/>
          </a:xfrm>
          <a:custGeom>
            <a:avLst/>
            <a:gdLst/>
            <a:ahLst/>
            <a:cxnLst/>
            <a:rect r="r" b="b" t="t" l="l"/>
            <a:pathLst>
              <a:path h="854212" w="882147">
                <a:moveTo>
                  <a:pt x="0" y="0"/>
                </a:moveTo>
                <a:lnTo>
                  <a:pt x="882146" y="0"/>
                </a:lnTo>
                <a:lnTo>
                  <a:pt x="882146" y="854212"/>
                </a:lnTo>
                <a:lnTo>
                  <a:pt x="0" y="8542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467397" y="9471647"/>
            <a:ext cx="475464" cy="754184"/>
          </a:xfrm>
          <a:custGeom>
            <a:avLst/>
            <a:gdLst/>
            <a:ahLst/>
            <a:cxnLst/>
            <a:rect r="r" b="b" t="t" l="l"/>
            <a:pathLst>
              <a:path h="754184" w="475464">
                <a:moveTo>
                  <a:pt x="0" y="0"/>
                </a:moveTo>
                <a:lnTo>
                  <a:pt x="475464" y="0"/>
                </a:lnTo>
                <a:lnTo>
                  <a:pt x="475464" y="754183"/>
                </a:lnTo>
                <a:lnTo>
                  <a:pt x="0" y="7541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907" t="0" r="-40198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149454" y="916106"/>
            <a:ext cx="4290805" cy="8454788"/>
          </a:xfrm>
          <a:custGeom>
            <a:avLst/>
            <a:gdLst/>
            <a:ahLst/>
            <a:cxnLst/>
            <a:rect r="r" b="b" t="t" l="l"/>
            <a:pathLst>
              <a:path h="8454788" w="4290805">
                <a:moveTo>
                  <a:pt x="0" y="0"/>
                </a:moveTo>
                <a:lnTo>
                  <a:pt x="4290805" y="0"/>
                </a:lnTo>
                <a:lnTo>
                  <a:pt x="4290805" y="8454788"/>
                </a:lnTo>
                <a:lnTo>
                  <a:pt x="0" y="84547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69507" y="9395266"/>
            <a:ext cx="384339" cy="758145"/>
          </a:xfrm>
          <a:custGeom>
            <a:avLst/>
            <a:gdLst/>
            <a:ahLst/>
            <a:cxnLst/>
            <a:rect r="r" b="b" t="t" l="l"/>
            <a:pathLst>
              <a:path h="758145" w="384339">
                <a:moveTo>
                  <a:pt x="0" y="0"/>
                </a:moveTo>
                <a:lnTo>
                  <a:pt x="384339" y="0"/>
                </a:lnTo>
                <a:lnTo>
                  <a:pt x="384339" y="758145"/>
                </a:lnTo>
                <a:lnTo>
                  <a:pt x="0" y="7581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9686" t="0" r="-55258" b="0"/>
            </a:stretch>
          </a:blipFill>
        </p:spPr>
      </p:sp>
    </p:spTree>
  </p:cSld>
  <p:clrMapOvr>
    <a:masterClrMapping/>
  </p:clrMapOvr>
  <p:transition spd="slow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827" t="-176500" r="-25888" b="-5010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0603" y="646457"/>
            <a:ext cx="16646794" cy="8994086"/>
          </a:xfrm>
          <a:custGeom>
            <a:avLst/>
            <a:gdLst/>
            <a:ahLst/>
            <a:cxnLst/>
            <a:rect r="r" b="b" t="t" l="l"/>
            <a:pathLst>
              <a:path h="8994086" w="16646794">
                <a:moveTo>
                  <a:pt x="0" y="0"/>
                </a:moveTo>
                <a:lnTo>
                  <a:pt x="16646794" y="0"/>
                </a:lnTo>
                <a:lnTo>
                  <a:pt x="16646794" y="8994086"/>
                </a:lnTo>
                <a:lnTo>
                  <a:pt x="0" y="8994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023" r="0" b="-4706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9530" y="9347233"/>
            <a:ext cx="882147" cy="854212"/>
          </a:xfrm>
          <a:custGeom>
            <a:avLst/>
            <a:gdLst/>
            <a:ahLst/>
            <a:cxnLst/>
            <a:rect r="r" b="b" t="t" l="l"/>
            <a:pathLst>
              <a:path h="854212" w="882147">
                <a:moveTo>
                  <a:pt x="0" y="0"/>
                </a:moveTo>
                <a:lnTo>
                  <a:pt x="882146" y="0"/>
                </a:lnTo>
                <a:lnTo>
                  <a:pt x="882146" y="854212"/>
                </a:lnTo>
                <a:lnTo>
                  <a:pt x="0" y="8542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467397" y="9471647"/>
            <a:ext cx="475464" cy="754184"/>
          </a:xfrm>
          <a:custGeom>
            <a:avLst/>
            <a:gdLst/>
            <a:ahLst/>
            <a:cxnLst/>
            <a:rect r="r" b="b" t="t" l="l"/>
            <a:pathLst>
              <a:path h="754184" w="475464">
                <a:moveTo>
                  <a:pt x="0" y="0"/>
                </a:moveTo>
                <a:lnTo>
                  <a:pt x="475464" y="0"/>
                </a:lnTo>
                <a:lnTo>
                  <a:pt x="475464" y="754183"/>
                </a:lnTo>
                <a:lnTo>
                  <a:pt x="0" y="7541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907" t="0" r="-40198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318331" y="3895947"/>
            <a:ext cx="9562746" cy="2704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82"/>
              </a:lnSpc>
            </a:pPr>
            <a:r>
              <a:rPr lang="en-US" b="true" sz="10482" spc="-419">
                <a:solidFill>
                  <a:srgbClr val="000000"/>
                </a:solidFill>
                <a:latin typeface="Milk Tea Font TH Bold"/>
                <a:ea typeface="Milk Tea Font TH Bold"/>
                <a:cs typeface="Milk Tea Font TH Bold"/>
                <a:sym typeface="Milk Tea Font TH Bold"/>
              </a:rPr>
              <a:t>กดที่</a:t>
            </a:r>
          </a:p>
          <a:p>
            <a:pPr algn="ctr">
              <a:lnSpc>
                <a:spcPts val="10482"/>
              </a:lnSpc>
            </a:pPr>
            <a:r>
              <a:rPr lang="en-US" b="true" sz="10482" spc="-419">
                <a:solidFill>
                  <a:srgbClr val="000000"/>
                </a:solidFill>
                <a:latin typeface="Milk Tea Font TH Bold"/>
                <a:ea typeface="Milk Tea Font TH Bold"/>
                <a:cs typeface="Milk Tea Font TH Bold"/>
                <a:sym typeface="Milk Tea Font TH Bold"/>
              </a:rPr>
              <a:t>ข้อมูลเดิมซ้ำ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3255759" y="1028700"/>
            <a:ext cx="4290805" cy="8454788"/>
          </a:xfrm>
          <a:custGeom>
            <a:avLst/>
            <a:gdLst/>
            <a:ahLst/>
            <a:cxnLst/>
            <a:rect r="r" b="b" t="t" l="l"/>
            <a:pathLst>
              <a:path h="8454788" w="4290805">
                <a:moveTo>
                  <a:pt x="0" y="0"/>
                </a:moveTo>
                <a:lnTo>
                  <a:pt x="4290805" y="0"/>
                </a:lnTo>
                <a:lnTo>
                  <a:pt x="4290805" y="8454788"/>
                </a:lnTo>
                <a:lnTo>
                  <a:pt x="0" y="84547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69507" y="9395266"/>
            <a:ext cx="384339" cy="758145"/>
          </a:xfrm>
          <a:custGeom>
            <a:avLst/>
            <a:gdLst/>
            <a:ahLst/>
            <a:cxnLst/>
            <a:rect r="r" b="b" t="t" l="l"/>
            <a:pathLst>
              <a:path h="758145" w="384339">
                <a:moveTo>
                  <a:pt x="0" y="0"/>
                </a:moveTo>
                <a:lnTo>
                  <a:pt x="384339" y="0"/>
                </a:lnTo>
                <a:lnTo>
                  <a:pt x="384339" y="758145"/>
                </a:lnTo>
                <a:lnTo>
                  <a:pt x="0" y="7581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9686" t="0" r="-55258" b="0"/>
            </a:stretch>
          </a:blipFill>
        </p:spPr>
      </p:sp>
    </p:spTree>
  </p:cSld>
  <p:clrMapOvr>
    <a:masterClrMapping/>
  </p:clrMapOvr>
  <p:transition spd="med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827" t="-176500" r="-25888" b="-5010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0603" y="646457"/>
            <a:ext cx="16646794" cy="8994086"/>
          </a:xfrm>
          <a:custGeom>
            <a:avLst/>
            <a:gdLst/>
            <a:ahLst/>
            <a:cxnLst/>
            <a:rect r="r" b="b" t="t" l="l"/>
            <a:pathLst>
              <a:path h="8994086" w="16646794">
                <a:moveTo>
                  <a:pt x="0" y="0"/>
                </a:moveTo>
                <a:lnTo>
                  <a:pt x="16646794" y="0"/>
                </a:lnTo>
                <a:lnTo>
                  <a:pt x="16646794" y="8994086"/>
                </a:lnTo>
                <a:lnTo>
                  <a:pt x="0" y="8994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023" r="0" b="-4706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9530" y="9347233"/>
            <a:ext cx="882147" cy="854212"/>
          </a:xfrm>
          <a:custGeom>
            <a:avLst/>
            <a:gdLst/>
            <a:ahLst/>
            <a:cxnLst/>
            <a:rect r="r" b="b" t="t" l="l"/>
            <a:pathLst>
              <a:path h="854212" w="882147">
                <a:moveTo>
                  <a:pt x="0" y="0"/>
                </a:moveTo>
                <a:lnTo>
                  <a:pt x="882146" y="0"/>
                </a:lnTo>
                <a:lnTo>
                  <a:pt x="882146" y="854212"/>
                </a:lnTo>
                <a:lnTo>
                  <a:pt x="0" y="8542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467397" y="9471647"/>
            <a:ext cx="475464" cy="754184"/>
          </a:xfrm>
          <a:custGeom>
            <a:avLst/>
            <a:gdLst/>
            <a:ahLst/>
            <a:cxnLst/>
            <a:rect r="r" b="b" t="t" l="l"/>
            <a:pathLst>
              <a:path h="754184" w="475464">
                <a:moveTo>
                  <a:pt x="0" y="0"/>
                </a:moveTo>
                <a:lnTo>
                  <a:pt x="475464" y="0"/>
                </a:lnTo>
                <a:lnTo>
                  <a:pt x="475464" y="754183"/>
                </a:lnTo>
                <a:lnTo>
                  <a:pt x="0" y="7541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907" t="0" r="-40198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85586" y="1646259"/>
            <a:ext cx="3933590" cy="7250857"/>
          </a:xfrm>
          <a:custGeom>
            <a:avLst/>
            <a:gdLst/>
            <a:ahLst/>
            <a:cxnLst/>
            <a:rect r="r" b="b" t="t" l="l"/>
            <a:pathLst>
              <a:path h="7250857" w="3933590">
                <a:moveTo>
                  <a:pt x="0" y="0"/>
                </a:moveTo>
                <a:lnTo>
                  <a:pt x="3933589" y="0"/>
                </a:lnTo>
                <a:lnTo>
                  <a:pt x="3933589" y="7250857"/>
                </a:lnTo>
                <a:lnTo>
                  <a:pt x="0" y="72508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36242" y="1646259"/>
            <a:ext cx="3897335" cy="7250857"/>
          </a:xfrm>
          <a:custGeom>
            <a:avLst/>
            <a:gdLst/>
            <a:ahLst/>
            <a:cxnLst/>
            <a:rect r="r" b="b" t="t" l="l"/>
            <a:pathLst>
              <a:path h="7250857" w="3897335">
                <a:moveTo>
                  <a:pt x="0" y="0"/>
                </a:moveTo>
                <a:lnTo>
                  <a:pt x="3897335" y="0"/>
                </a:lnTo>
                <a:lnTo>
                  <a:pt x="3897335" y="7250857"/>
                </a:lnTo>
                <a:lnTo>
                  <a:pt x="0" y="72508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69507" y="9395266"/>
            <a:ext cx="384339" cy="758145"/>
          </a:xfrm>
          <a:custGeom>
            <a:avLst/>
            <a:gdLst/>
            <a:ahLst/>
            <a:cxnLst/>
            <a:rect r="r" b="b" t="t" l="l"/>
            <a:pathLst>
              <a:path h="758145" w="384339">
                <a:moveTo>
                  <a:pt x="0" y="0"/>
                </a:moveTo>
                <a:lnTo>
                  <a:pt x="384339" y="0"/>
                </a:lnTo>
                <a:lnTo>
                  <a:pt x="384339" y="758145"/>
                </a:lnTo>
                <a:lnTo>
                  <a:pt x="0" y="7581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9686" t="0" r="-55258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421165" y="4001549"/>
            <a:ext cx="2861789" cy="5638994"/>
          </a:xfrm>
          <a:custGeom>
            <a:avLst/>
            <a:gdLst/>
            <a:ahLst/>
            <a:cxnLst/>
            <a:rect r="r" b="b" t="t" l="l"/>
            <a:pathLst>
              <a:path h="5638994" w="2861789">
                <a:moveTo>
                  <a:pt x="0" y="0"/>
                </a:moveTo>
                <a:lnTo>
                  <a:pt x="2861789" y="0"/>
                </a:lnTo>
                <a:lnTo>
                  <a:pt x="2861789" y="5638994"/>
                </a:lnTo>
                <a:lnTo>
                  <a:pt x="0" y="56389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827" t="-176500" r="-25888" b="-5010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0603" y="646457"/>
            <a:ext cx="16646794" cy="8994086"/>
          </a:xfrm>
          <a:custGeom>
            <a:avLst/>
            <a:gdLst/>
            <a:ahLst/>
            <a:cxnLst/>
            <a:rect r="r" b="b" t="t" l="l"/>
            <a:pathLst>
              <a:path h="8994086" w="16646794">
                <a:moveTo>
                  <a:pt x="0" y="0"/>
                </a:moveTo>
                <a:lnTo>
                  <a:pt x="16646794" y="0"/>
                </a:lnTo>
                <a:lnTo>
                  <a:pt x="16646794" y="8994086"/>
                </a:lnTo>
                <a:lnTo>
                  <a:pt x="0" y="8994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023" r="0" b="-4706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9530" y="9347233"/>
            <a:ext cx="882147" cy="854212"/>
          </a:xfrm>
          <a:custGeom>
            <a:avLst/>
            <a:gdLst/>
            <a:ahLst/>
            <a:cxnLst/>
            <a:rect r="r" b="b" t="t" l="l"/>
            <a:pathLst>
              <a:path h="854212" w="882147">
                <a:moveTo>
                  <a:pt x="0" y="0"/>
                </a:moveTo>
                <a:lnTo>
                  <a:pt x="882146" y="0"/>
                </a:lnTo>
                <a:lnTo>
                  <a:pt x="882146" y="854212"/>
                </a:lnTo>
                <a:lnTo>
                  <a:pt x="0" y="8542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467397" y="9471647"/>
            <a:ext cx="475464" cy="754184"/>
          </a:xfrm>
          <a:custGeom>
            <a:avLst/>
            <a:gdLst/>
            <a:ahLst/>
            <a:cxnLst/>
            <a:rect r="r" b="b" t="t" l="l"/>
            <a:pathLst>
              <a:path h="754184" w="475464">
                <a:moveTo>
                  <a:pt x="0" y="0"/>
                </a:moveTo>
                <a:lnTo>
                  <a:pt x="475464" y="0"/>
                </a:lnTo>
                <a:lnTo>
                  <a:pt x="475464" y="754183"/>
                </a:lnTo>
                <a:lnTo>
                  <a:pt x="0" y="7541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907" t="0" r="-40198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96578" y="1646259"/>
            <a:ext cx="3933590" cy="7250857"/>
          </a:xfrm>
          <a:custGeom>
            <a:avLst/>
            <a:gdLst/>
            <a:ahLst/>
            <a:cxnLst/>
            <a:rect r="r" b="b" t="t" l="l"/>
            <a:pathLst>
              <a:path h="7250857" w="3933590">
                <a:moveTo>
                  <a:pt x="0" y="0"/>
                </a:moveTo>
                <a:lnTo>
                  <a:pt x="3933590" y="0"/>
                </a:lnTo>
                <a:lnTo>
                  <a:pt x="3933590" y="7250857"/>
                </a:lnTo>
                <a:lnTo>
                  <a:pt x="0" y="72508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951336" y="1646259"/>
            <a:ext cx="3897335" cy="7250857"/>
          </a:xfrm>
          <a:custGeom>
            <a:avLst/>
            <a:gdLst/>
            <a:ahLst/>
            <a:cxnLst/>
            <a:rect r="r" b="b" t="t" l="l"/>
            <a:pathLst>
              <a:path h="7250857" w="3897335">
                <a:moveTo>
                  <a:pt x="0" y="0"/>
                </a:moveTo>
                <a:lnTo>
                  <a:pt x="3897335" y="0"/>
                </a:lnTo>
                <a:lnTo>
                  <a:pt x="3897335" y="7250857"/>
                </a:lnTo>
                <a:lnTo>
                  <a:pt x="0" y="72508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69507" y="9395266"/>
            <a:ext cx="384339" cy="758145"/>
          </a:xfrm>
          <a:custGeom>
            <a:avLst/>
            <a:gdLst/>
            <a:ahLst/>
            <a:cxnLst/>
            <a:rect r="r" b="b" t="t" l="l"/>
            <a:pathLst>
              <a:path h="758145" w="384339">
                <a:moveTo>
                  <a:pt x="0" y="0"/>
                </a:moveTo>
                <a:lnTo>
                  <a:pt x="384339" y="0"/>
                </a:lnTo>
                <a:lnTo>
                  <a:pt x="384339" y="758145"/>
                </a:lnTo>
                <a:lnTo>
                  <a:pt x="0" y="7581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9686" t="0" r="-55258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190354" y="4001549"/>
            <a:ext cx="2861789" cy="5638994"/>
          </a:xfrm>
          <a:custGeom>
            <a:avLst/>
            <a:gdLst/>
            <a:ahLst/>
            <a:cxnLst/>
            <a:rect r="r" b="b" t="t" l="l"/>
            <a:pathLst>
              <a:path h="5638994" w="2861789">
                <a:moveTo>
                  <a:pt x="0" y="0"/>
                </a:moveTo>
                <a:lnTo>
                  <a:pt x="2861790" y="0"/>
                </a:lnTo>
                <a:lnTo>
                  <a:pt x="2861790" y="5638994"/>
                </a:lnTo>
                <a:lnTo>
                  <a:pt x="0" y="56389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060132" y="2682444"/>
            <a:ext cx="2349022" cy="715584"/>
            <a:chOff x="0" y="0"/>
            <a:chExt cx="618672" cy="18846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18672" cy="188467"/>
            </a:xfrm>
            <a:custGeom>
              <a:avLst/>
              <a:gdLst/>
              <a:ahLst/>
              <a:cxnLst/>
              <a:rect r="r" b="b" t="t" l="l"/>
              <a:pathLst>
                <a:path h="188467" w="618672">
                  <a:moveTo>
                    <a:pt x="94233" y="0"/>
                  </a:moveTo>
                  <a:lnTo>
                    <a:pt x="524439" y="0"/>
                  </a:lnTo>
                  <a:cubicBezTo>
                    <a:pt x="576483" y="0"/>
                    <a:pt x="618672" y="42190"/>
                    <a:pt x="618672" y="94233"/>
                  </a:cubicBezTo>
                  <a:lnTo>
                    <a:pt x="618672" y="94233"/>
                  </a:lnTo>
                  <a:cubicBezTo>
                    <a:pt x="618672" y="146277"/>
                    <a:pt x="576483" y="188467"/>
                    <a:pt x="524439" y="188467"/>
                  </a:cubicBezTo>
                  <a:lnTo>
                    <a:pt x="94233" y="188467"/>
                  </a:lnTo>
                  <a:cubicBezTo>
                    <a:pt x="42190" y="188467"/>
                    <a:pt x="0" y="146277"/>
                    <a:pt x="0" y="94233"/>
                  </a:cubicBezTo>
                  <a:lnTo>
                    <a:pt x="0" y="94233"/>
                  </a:lnTo>
                  <a:cubicBezTo>
                    <a:pt x="0" y="42190"/>
                    <a:pt x="42190" y="0"/>
                    <a:pt x="94233" y="0"/>
                  </a:cubicBezTo>
                  <a:close/>
                </a:path>
              </a:pathLst>
            </a:custGeom>
            <a:solidFill>
              <a:srgbClr val="CDBDFB">
                <a:alpha val="48627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618672" cy="226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910072" y="4100696"/>
            <a:ext cx="2349022" cy="715584"/>
            <a:chOff x="0" y="0"/>
            <a:chExt cx="618672" cy="18846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18672" cy="188467"/>
            </a:xfrm>
            <a:custGeom>
              <a:avLst/>
              <a:gdLst/>
              <a:ahLst/>
              <a:cxnLst/>
              <a:rect r="r" b="b" t="t" l="l"/>
              <a:pathLst>
                <a:path h="188467" w="618672">
                  <a:moveTo>
                    <a:pt x="94233" y="0"/>
                  </a:moveTo>
                  <a:lnTo>
                    <a:pt x="524439" y="0"/>
                  </a:lnTo>
                  <a:cubicBezTo>
                    <a:pt x="576483" y="0"/>
                    <a:pt x="618672" y="42190"/>
                    <a:pt x="618672" y="94233"/>
                  </a:cubicBezTo>
                  <a:lnTo>
                    <a:pt x="618672" y="94233"/>
                  </a:lnTo>
                  <a:cubicBezTo>
                    <a:pt x="618672" y="146277"/>
                    <a:pt x="576483" y="188467"/>
                    <a:pt x="524439" y="188467"/>
                  </a:cubicBezTo>
                  <a:lnTo>
                    <a:pt x="94233" y="188467"/>
                  </a:lnTo>
                  <a:cubicBezTo>
                    <a:pt x="42190" y="188467"/>
                    <a:pt x="0" y="146277"/>
                    <a:pt x="0" y="94233"/>
                  </a:cubicBezTo>
                  <a:lnTo>
                    <a:pt x="0" y="94233"/>
                  </a:lnTo>
                  <a:cubicBezTo>
                    <a:pt x="0" y="42190"/>
                    <a:pt x="42190" y="0"/>
                    <a:pt x="94233" y="0"/>
                  </a:cubicBezTo>
                  <a:close/>
                </a:path>
              </a:pathLst>
            </a:custGeom>
            <a:solidFill>
              <a:srgbClr val="CDBDFB">
                <a:alpha val="48627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618672" cy="226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6" id="16"/>
          <p:cNvSpPr/>
          <p:nvPr/>
        </p:nvSpPr>
        <p:spPr>
          <a:xfrm flipH="true" flipV="true">
            <a:off x="4409154" y="3040236"/>
            <a:ext cx="4500918" cy="1418252"/>
          </a:xfrm>
          <a:prstGeom prst="line">
            <a:avLst/>
          </a:prstGeom>
          <a:ln cap="flat" w="142875">
            <a:solidFill>
              <a:srgbClr val="CDBDFB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med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827" t="-176500" r="-25888" b="-5010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0603" y="646457"/>
            <a:ext cx="16646794" cy="8994086"/>
          </a:xfrm>
          <a:custGeom>
            <a:avLst/>
            <a:gdLst/>
            <a:ahLst/>
            <a:cxnLst/>
            <a:rect r="r" b="b" t="t" l="l"/>
            <a:pathLst>
              <a:path h="8994086" w="16646794">
                <a:moveTo>
                  <a:pt x="0" y="0"/>
                </a:moveTo>
                <a:lnTo>
                  <a:pt x="16646794" y="0"/>
                </a:lnTo>
                <a:lnTo>
                  <a:pt x="16646794" y="8994086"/>
                </a:lnTo>
                <a:lnTo>
                  <a:pt x="0" y="8994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023" r="0" b="-4706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9530" y="9347233"/>
            <a:ext cx="882147" cy="854212"/>
          </a:xfrm>
          <a:custGeom>
            <a:avLst/>
            <a:gdLst/>
            <a:ahLst/>
            <a:cxnLst/>
            <a:rect r="r" b="b" t="t" l="l"/>
            <a:pathLst>
              <a:path h="854212" w="882147">
                <a:moveTo>
                  <a:pt x="0" y="0"/>
                </a:moveTo>
                <a:lnTo>
                  <a:pt x="882146" y="0"/>
                </a:lnTo>
                <a:lnTo>
                  <a:pt x="882146" y="854212"/>
                </a:lnTo>
                <a:lnTo>
                  <a:pt x="0" y="8542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467397" y="9471647"/>
            <a:ext cx="475464" cy="754184"/>
          </a:xfrm>
          <a:custGeom>
            <a:avLst/>
            <a:gdLst/>
            <a:ahLst/>
            <a:cxnLst/>
            <a:rect r="r" b="b" t="t" l="l"/>
            <a:pathLst>
              <a:path h="754184" w="475464">
                <a:moveTo>
                  <a:pt x="0" y="0"/>
                </a:moveTo>
                <a:lnTo>
                  <a:pt x="475464" y="0"/>
                </a:lnTo>
                <a:lnTo>
                  <a:pt x="475464" y="754183"/>
                </a:lnTo>
                <a:lnTo>
                  <a:pt x="0" y="7541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907" t="0" r="-40198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17290" y="1518072"/>
            <a:ext cx="3897335" cy="7250857"/>
          </a:xfrm>
          <a:custGeom>
            <a:avLst/>
            <a:gdLst/>
            <a:ahLst/>
            <a:cxnLst/>
            <a:rect r="r" b="b" t="t" l="l"/>
            <a:pathLst>
              <a:path h="7250857" w="3897335">
                <a:moveTo>
                  <a:pt x="0" y="0"/>
                </a:moveTo>
                <a:lnTo>
                  <a:pt x="3897335" y="0"/>
                </a:lnTo>
                <a:lnTo>
                  <a:pt x="3897335" y="7250856"/>
                </a:lnTo>
                <a:lnTo>
                  <a:pt x="0" y="72508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16953" y="3628763"/>
            <a:ext cx="6462879" cy="3029475"/>
          </a:xfrm>
          <a:custGeom>
            <a:avLst/>
            <a:gdLst/>
            <a:ahLst/>
            <a:cxnLst/>
            <a:rect r="r" b="b" t="t" l="l"/>
            <a:pathLst>
              <a:path h="3029475" w="6462879">
                <a:moveTo>
                  <a:pt x="0" y="0"/>
                </a:moveTo>
                <a:lnTo>
                  <a:pt x="6462879" y="0"/>
                </a:lnTo>
                <a:lnTo>
                  <a:pt x="6462879" y="3029474"/>
                </a:lnTo>
                <a:lnTo>
                  <a:pt x="0" y="30294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69507" y="9395266"/>
            <a:ext cx="384339" cy="758145"/>
          </a:xfrm>
          <a:custGeom>
            <a:avLst/>
            <a:gdLst/>
            <a:ahLst/>
            <a:cxnLst/>
            <a:rect r="r" b="b" t="t" l="l"/>
            <a:pathLst>
              <a:path h="758145" w="384339">
                <a:moveTo>
                  <a:pt x="0" y="0"/>
                </a:moveTo>
                <a:lnTo>
                  <a:pt x="384339" y="0"/>
                </a:lnTo>
                <a:lnTo>
                  <a:pt x="384339" y="758145"/>
                </a:lnTo>
                <a:lnTo>
                  <a:pt x="0" y="7581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9686" t="0" r="-55258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341807" y="4001549"/>
            <a:ext cx="2861789" cy="5638994"/>
          </a:xfrm>
          <a:custGeom>
            <a:avLst/>
            <a:gdLst/>
            <a:ahLst/>
            <a:cxnLst/>
            <a:rect r="r" b="b" t="t" l="l"/>
            <a:pathLst>
              <a:path h="5638994" w="2861789">
                <a:moveTo>
                  <a:pt x="0" y="0"/>
                </a:moveTo>
                <a:lnTo>
                  <a:pt x="2861790" y="0"/>
                </a:lnTo>
                <a:lnTo>
                  <a:pt x="2861790" y="5638994"/>
                </a:lnTo>
                <a:lnTo>
                  <a:pt x="0" y="56389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827" t="-176500" r="-25888" b="-5010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0603" y="646457"/>
            <a:ext cx="16646794" cy="8994086"/>
          </a:xfrm>
          <a:custGeom>
            <a:avLst/>
            <a:gdLst/>
            <a:ahLst/>
            <a:cxnLst/>
            <a:rect r="r" b="b" t="t" l="l"/>
            <a:pathLst>
              <a:path h="8994086" w="16646794">
                <a:moveTo>
                  <a:pt x="0" y="0"/>
                </a:moveTo>
                <a:lnTo>
                  <a:pt x="16646794" y="0"/>
                </a:lnTo>
                <a:lnTo>
                  <a:pt x="16646794" y="8994086"/>
                </a:lnTo>
                <a:lnTo>
                  <a:pt x="0" y="8994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023" r="0" b="-4706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9530" y="9347233"/>
            <a:ext cx="882147" cy="854212"/>
          </a:xfrm>
          <a:custGeom>
            <a:avLst/>
            <a:gdLst/>
            <a:ahLst/>
            <a:cxnLst/>
            <a:rect r="r" b="b" t="t" l="l"/>
            <a:pathLst>
              <a:path h="854212" w="882147">
                <a:moveTo>
                  <a:pt x="0" y="0"/>
                </a:moveTo>
                <a:lnTo>
                  <a:pt x="882146" y="0"/>
                </a:lnTo>
                <a:lnTo>
                  <a:pt x="882146" y="854212"/>
                </a:lnTo>
                <a:lnTo>
                  <a:pt x="0" y="8542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467397" y="9471647"/>
            <a:ext cx="475464" cy="754184"/>
          </a:xfrm>
          <a:custGeom>
            <a:avLst/>
            <a:gdLst/>
            <a:ahLst/>
            <a:cxnLst/>
            <a:rect r="r" b="b" t="t" l="l"/>
            <a:pathLst>
              <a:path h="754184" w="475464">
                <a:moveTo>
                  <a:pt x="0" y="0"/>
                </a:moveTo>
                <a:lnTo>
                  <a:pt x="475464" y="0"/>
                </a:lnTo>
                <a:lnTo>
                  <a:pt x="475464" y="754183"/>
                </a:lnTo>
                <a:lnTo>
                  <a:pt x="0" y="7541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907" t="0" r="-40198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255759" y="1028700"/>
            <a:ext cx="4290805" cy="8454788"/>
          </a:xfrm>
          <a:custGeom>
            <a:avLst/>
            <a:gdLst/>
            <a:ahLst/>
            <a:cxnLst/>
            <a:rect r="r" b="b" t="t" l="l"/>
            <a:pathLst>
              <a:path h="8454788" w="4290805">
                <a:moveTo>
                  <a:pt x="0" y="0"/>
                </a:moveTo>
                <a:lnTo>
                  <a:pt x="4290805" y="0"/>
                </a:lnTo>
                <a:lnTo>
                  <a:pt x="4290805" y="8454788"/>
                </a:lnTo>
                <a:lnTo>
                  <a:pt x="0" y="84547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69507" y="9395266"/>
            <a:ext cx="384339" cy="758145"/>
          </a:xfrm>
          <a:custGeom>
            <a:avLst/>
            <a:gdLst/>
            <a:ahLst/>
            <a:cxnLst/>
            <a:rect r="r" b="b" t="t" l="l"/>
            <a:pathLst>
              <a:path h="758145" w="384339">
                <a:moveTo>
                  <a:pt x="0" y="0"/>
                </a:moveTo>
                <a:lnTo>
                  <a:pt x="384339" y="0"/>
                </a:lnTo>
                <a:lnTo>
                  <a:pt x="384339" y="758145"/>
                </a:lnTo>
                <a:lnTo>
                  <a:pt x="0" y="7581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9686" t="0" r="-55258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542659" y="3024409"/>
            <a:ext cx="9562746" cy="4238181"/>
            <a:chOff x="0" y="0"/>
            <a:chExt cx="12750328" cy="5650908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209550"/>
              <a:ext cx="12750328" cy="5441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482"/>
                </a:lnSpc>
              </a:pPr>
              <a:r>
                <a:rPr lang="en-US" b="true" sz="10482" spc="-419">
                  <a:solidFill>
                    <a:srgbClr val="000000"/>
                  </a:solidFill>
                  <a:latin typeface="Milk Tea Font TH Bold"/>
                  <a:ea typeface="Milk Tea Font TH Bold"/>
                  <a:cs typeface="Milk Tea Font TH Bold"/>
                  <a:sym typeface="Milk Tea Font TH Bold"/>
                </a:rPr>
                <a:t>กดที่</a:t>
              </a:r>
            </a:p>
            <a:p>
              <a:pPr algn="ctr">
                <a:lnSpc>
                  <a:spcPts val="10482"/>
                </a:lnSpc>
              </a:pPr>
            </a:p>
            <a:p>
              <a:pPr algn="ctr">
                <a:lnSpc>
                  <a:spcPts val="10482"/>
                </a:lnSpc>
              </a:pPr>
              <a:r>
                <a:rPr lang="en-US" b="true" sz="10482" spc="-419">
                  <a:solidFill>
                    <a:srgbClr val="000000"/>
                  </a:solidFill>
                  <a:latin typeface="Milk Tea Font TH Bold"/>
                  <a:ea typeface="Milk Tea Font TH Bold"/>
                  <a:cs typeface="Milk Tea Font TH Bold"/>
                  <a:sym typeface="Milk Tea Font TH Bold"/>
                </a:rPr>
                <a:t>แก้ไขข้อมูล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5583939" y="2142266"/>
              <a:ext cx="1651312" cy="1595471"/>
            </a:xfrm>
            <a:custGeom>
              <a:avLst/>
              <a:gdLst/>
              <a:ahLst/>
              <a:cxnLst/>
              <a:rect r="r" b="b" t="t" l="l"/>
              <a:pathLst>
                <a:path h="1595471" w="1651312">
                  <a:moveTo>
                    <a:pt x="0" y="0"/>
                  </a:moveTo>
                  <a:lnTo>
                    <a:pt x="1651313" y="0"/>
                  </a:lnTo>
                  <a:lnTo>
                    <a:pt x="1651313" y="1595471"/>
                  </a:lnTo>
                  <a:lnTo>
                    <a:pt x="0" y="15954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med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827" t="-176500" r="-25888" b="-5010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0603" y="646457"/>
            <a:ext cx="16646794" cy="8994086"/>
          </a:xfrm>
          <a:custGeom>
            <a:avLst/>
            <a:gdLst/>
            <a:ahLst/>
            <a:cxnLst/>
            <a:rect r="r" b="b" t="t" l="l"/>
            <a:pathLst>
              <a:path h="8994086" w="16646794">
                <a:moveTo>
                  <a:pt x="0" y="0"/>
                </a:moveTo>
                <a:lnTo>
                  <a:pt x="16646794" y="0"/>
                </a:lnTo>
                <a:lnTo>
                  <a:pt x="16646794" y="8994086"/>
                </a:lnTo>
                <a:lnTo>
                  <a:pt x="0" y="8994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023" r="0" b="-4706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9530" y="9347233"/>
            <a:ext cx="882147" cy="854212"/>
          </a:xfrm>
          <a:custGeom>
            <a:avLst/>
            <a:gdLst/>
            <a:ahLst/>
            <a:cxnLst/>
            <a:rect r="r" b="b" t="t" l="l"/>
            <a:pathLst>
              <a:path h="854212" w="882147">
                <a:moveTo>
                  <a:pt x="0" y="0"/>
                </a:moveTo>
                <a:lnTo>
                  <a:pt x="882146" y="0"/>
                </a:lnTo>
                <a:lnTo>
                  <a:pt x="882146" y="854212"/>
                </a:lnTo>
                <a:lnTo>
                  <a:pt x="0" y="8542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467397" y="9471647"/>
            <a:ext cx="475464" cy="754184"/>
          </a:xfrm>
          <a:custGeom>
            <a:avLst/>
            <a:gdLst/>
            <a:ahLst/>
            <a:cxnLst/>
            <a:rect r="r" b="b" t="t" l="l"/>
            <a:pathLst>
              <a:path h="754184" w="475464">
                <a:moveTo>
                  <a:pt x="0" y="0"/>
                </a:moveTo>
                <a:lnTo>
                  <a:pt x="475464" y="0"/>
                </a:lnTo>
                <a:lnTo>
                  <a:pt x="475464" y="754183"/>
                </a:lnTo>
                <a:lnTo>
                  <a:pt x="0" y="7541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907" t="0" r="-40198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181737" y="1518072"/>
            <a:ext cx="3924526" cy="7250857"/>
          </a:xfrm>
          <a:custGeom>
            <a:avLst/>
            <a:gdLst/>
            <a:ahLst/>
            <a:cxnLst/>
            <a:rect r="r" b="b" t="t" l="l"/>
            <a:pathLst>
              <a:path h="7250857" w="3924526">
                <a:moveTo>
                  <a:pt x="0" y="0"/>
                </a:moveTo>
                <a:lnTo>
                  <a:pt x="3924526" y="0"/>
                </a:lnTo>
                <a:lnTo>
                  <a:pt x="3924526" y="7250856"/>
                </a:lnTo>
                <a:lnTo>
                  <a:pt x="0" y="72508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69507" y="9395266"/>
            <a:ext cx="384339" cy="758145"/>
          </a:xfrm>
          <a:custGeom>
            <a:avLst/>
            <a:gdLst/>
            <a:ahLst/>
            <a:cxnLst/>
            <a:rect r="r" b="b" t="t" l="l"/>
            <a:pathLst>
              <a:path h="758145" w="384339">
                <a:moveTo>
                  <a:pt x="0" y="0"/>
                </a:moveTo>
                <a:lnTo>
                  <a:pt x="384339" y="0"/>
                </a:lnTo>
                <a:lnTo>
                  <a:pt x="384339" y="758145"/>
                </a:lnTo>
                <a:lnTo>
                  <a:pt x="0" y="7581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9686" t="0" r="-55258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421165" y="4001549"/>
            <a:ext cx="2861789" cy="5638994"/>
          </a:xfrm>
          <a:custGeom>
            <a:avLst/>
            <a:gdLst/>
            <a:ahLst/>
            <a:cxnLst/>
            <a:rect r="r" b="b" t="t" l="l"/>
            <a:pathLst>
              <a:path h="5638994" w="2861789">
                <a:moveTo>
                  <a:pt x="0" y="0"/>
                </a:moveTo>
                <a:lnTo>
                  <a:pt x="2861789" y="0"/>
                </a:lnTo>
                <a:lnTo>
                  <a:pt x="2861789" y="5638994"/>
                </a:lnTo>
                <a:lnTo>
                  <a:pt x="0" y="56389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fad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827" t="-176500" r="-25888" b="-5010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0603" y="646457"/>
            <a:ext cx="16646794" cy="8994086"/>
          </a:xfrm>
          <a:custGeom>
            <a:avLst/>
            <a:gdLst/>
            <a:ahLst/>
            <a:cxnLst/>
            <a:rect r="r" b="b" t="t" l="l"/>
            <a:pathLst>
              <a:path h="8994086" w="16646794">
                <a:moveTo>
                  <a:pt x="0" y="0"/>
                </a:moveTo>
                <a:lnTo>
                  <a:pt x="16646794" y="0"/>
                </a:lnTo>
                <a:lnTo>
                  <a:pt x="16646794" y="8994086"/>
                </a:lnTo>
                <a:lnTo>
                  <a:pt x="0" y="8994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023" r="0" b="-4706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9530" y="9347233"/>
            <a:ext cx="882147" cy="854212"/>
          </a:xfrm>
          <a:custGeom>
            <a:avLst/>
            <a:gdLst/>
            <a:ahLst/>
            <a:cxnLst/>
            <a:rect r="r" b="b" t="t" l="l"/>
            <a:pathLst>
              <a:path h="854212" w="882147">
                <a:moveTo>
                  <a:pt x="0" y="0"/>
                </a:moveTo>
                <a:lnTo>
                  <a:pt x="882146" y="0"/>
                </a:lnTo>
                <a:lnTo>
                  <a:pt x="882146" y="854212"/>
                </a:lnTo>
                <a:lnTo>
                  <a:pt x="0" y="8542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467397" y="9471647"/>
            <a:ext cx="475464" cy="754184"/>
          </a:xfrm>
          <a:custGeom>
            <a:avLst/>
            <a:gdLst/>
            <a:ahLst/>
            <a:cxnLst/>
            <a:rect r="r" b="b" t="t" l="l"/>
            <a:pathLst>
              <a:path h="754184" w="475464">
                <a:moveTo>
                  <a:pt x="0" y="0"/>
                </a:moveTo>
                <a:lnTo>
                  <a:pt x="475464" y="0"/>
                </a:lnTo>
                <a:lnTo>
                  <a:pt x="475464" y="754183"/>
                </a:lnTo>
                <a:lnTo>
                  <a:pt x="0" y="7541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907" t="0" r="-40198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181737" y="1518072"/>
            <a:ext cx="3924526" cy="7250857"/>
          </a:xfrm>
          <a:custGeom>
            <a:avLst/>
            <a:gdLst/>
            <a:ahLst/>
            <a:cxnLst/>
            <a:rect r="r" b="b" t="t" l="l"/>
            <a:pathLst>
              <a:path h="7250857" w="3924526">
                <a:moveTo>
                  <a:pt x="0" y="0"/>
                </a:moveTo>
                <a:lnTo>
                  <a:pt x="3924526" y="0"/>
                </a:lnTo>
                <a:lnTo>
                  <a:pt x="3924526" y="7250856"/>
                </a:lnTo>
                <a:lnTo>
                  <a:pt x="0" y="72508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925836" y="2719946"/>
            <a:ext cx="1756155" cy="523303"/>
            <a:chOff x="0" y="0"/>
            <a:chExt cx="462526" cy="13782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62526" cy="137825"/>
            </a:xfrm>
            <a:custGeom>
              <a:avLst/>
              <a:gdLst/>
              <a:ahLst/>
              <a:cxnLst/>
              <a:rect r="r" b="b" t="t" l="l"/>
              <a:pathLst>
                <a:path h="137825" w="462526">
                  <a:moveTo>
                    <a:pt x="68912" y="0"/>
                  </a:moveTo>
                  <a:lnTo>
                    <a:pt x="393614" y="0"/>
                  </a:lnTo>
                  <a:cubicBezTo>
                    <a:pt x="411891" y="0"/>
                    <a:pt x="429419" y="7260"/>
                    <a:pt x="442342" y="20184"/>
                  </a:cubicBezTo>
                  <a:cubicBezTo>
                    <a:pt x="455266" y="33108"/>
                    <a:pt x="462526" y="50636"/>
                    <a:pt x="462526" y="68912"/>
                  </a:cubicBezTo>
                  <a:lnTo>
                    <a:pt x="462526" y="68912"/>
                  </a:lnTo>
                  <a:cubicBezTo>
                    <a:pt x="462526" y="106972"/>
                    <a:pt x="431673" y="137825"/>
                    <a:pt x="393614" y="137825"/>
                  </a:cubicBezTo>
                  <a:lnTo>
                    <a:pt x="68912" y="137825"/>
                  </a:lnTo>
                  <a:cubicBezTo>
                    <a:pt x="50636" y="137825"/>
                    <a:pt x="33108" y="130564"/>
                    <a:pt x="20184" y="117641"/>
                  </a:cubicBezTo>
                  <a:cubicBezTo>
                    <a:pt x="7260" y="104717"/>
                    <a:pt x="0" y="87189"/>
                    <a:pt x="0" y="68912"/>
                  </a:cubicBezTo>
                  <a:lnTo>
                    <a:pt x="0" y="68912"/>
                  </a:lnTo>
                  <a:cubicBezTo>
                    <a:pt x="0" y="50636"/>
                    <a:pt x="7260" y="33108"/>
                    <a:pt x="20184" y="20184"/>
                  </a:cubicBezTo>
                  <a:cubicBezTo>
                    <a:pt x="33108" y="7260"/>
                    <a:pt x="50636" y="0"/>
                    <a:pt x="68912" y="0"/>
                  </a:cubicBezTo>
                  <a:close/>
                </a:path>
              </a:pathLst>
            </a:custGeom>
            <a:solidFill>
              <a:srgbClr val="CDBDFB">
                <a:alpha val="48627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62526" cy="17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915921" y="4364905"/>
            <a:ext cx="3951366" cy="795702"/>
            <a:chOff x="0" y="0"/>
            <a:chExt cx="1040689" cy="20956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40689" cy="209567"/>
            </a:xfrm>
            <a:custGeom>
              <a:avLst/>
              <a:gdLst/>
              <a:ahLst/>
              <a:cxnLst/>
              <a:rect r="r" b="b" t="t" l="l"/>
              <a:pathLst>
                <a:path h="209567" w="1040689">
                  <a:moveTo>
                    <a:pt x="88169" y="0"/>
                  </a:moveTo>
                  <a:lnTo>
                    <a:pt x="952520" y="0"/>
                  </a:lnTo>
                  <a:cubicBezTo>
                    <a:pt x="1001214" y="0"/>
                    <a:pt x="1040689" y="39474"/>
                    <a:pt x="1040689" y="88169"/>
                  </a:cubicBezTo>
                  <a:lnTo>
                    <a:pt x="1040689" y="121399"/>
                  </a:lnTo>
                  <a:cubicBezTo>
                    <a:pt x="1040689" y="144783"/>
                    <a:pt x="1031400" y="167209"/>
                    <a:pt x="1014865" y="183744"/>
                  </a:cubicBezTo>
                  <a:cubicBezTo>
                    <a:pt x="998330" y="200278"/>
                    <a:pt x="975904" y="209567"/>
                    <a:pt x="952520" y="209567"/>
                  </a:cubicBezTo>
                  <a:lnTo>
                    <a:pt x="88169" y="209567"/>
                  </a:lnTo>
                  <a:cubicBezTo>
                    <a:pt x="64785" y="209567"/>
                    <a:pt x="42359" y="200278"/>
                    <a:pt x="25824" y="183744"/>
                  </a:cubicBezTo>
                  <a:cubicBezTo>
                    <a:pt x="9289" y="167209"/>
                    <a:pt x="0" y="144783"/>
                    <a:pt x="0" y="121399"/>
                  </a:cubicBezTo>
                  <a:lnTo>
                    <a:pt x="0" y="88169"/>
                  </a:lnTo>
                  <a:cubicBezTo>
                    <a:pt x="0" y="64785"/>
                    <a:pt x="9289" y="42359"/>
                    <a:pt x="25824" y="25824"/>
                  </a:cubicBezTo>
                  <a:cubicBezTo>
                    <a:pt x="42359" y="9289"/>
                    <a:pt x="64785" y="0"/>
                    <a:pt x="88169" y="0"/>
                  </a:cubicBezTo>
                  <a:close/>
                </a:path>
              </a:pathLst>
            </a:custGeom>
            <a:solidFill>
              <a:srgbClr val="CDBDFB">
                <a:alpha val="48627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040689" cy="2476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0" y="4568445"/>
            <a:ext cx="7489399" cy="445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b="true" sz="3300" spc="-132">
                <a:solidFill>
                  <a:srgbClr val="000000"/>
                </a:solidFill>
                <a:latin typeface="Milk Tea Font TH Bold"/>
                <a:ea typeface="Milk Tea Font TH Bold"/>
                <a:cs typeface="Milk Tea Font TH Bold"/>
                <a:sym typeface="Milk Tea Font TH Bold"/>
              </a:rPr>
              <a:t>เลเวลเปลี่ยน</a:t>
            </a:r>
          </a:p>
        </p:txBody>
      </p:sp>
      <p:sp>
        <p:nvSpPr>
          <p:cNvPr name="AutoShape 14" id="14"/>
          <p:cNvSpPr/>
          <p:nvPr/>
        </p:nvSpPr>
        <p:spPr>
          <a:xfrm flipH="true">
            <a:off x="5867287" y="3243249"/>
            <a:ext cx="1827797" cy="1519507"/>
          </a:xfrm>
          <a:prstGeom prst="line">
            <a:avLst/>
          </a:prstGeom>
          <a:ln cap="flat" w="142875">
            <a:solidFill>
              <a:srgbClr val="CDBD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069507" y="9395266"/>
            <a:ext cx="384339" cy="758145"/>
          </a:xfrm>
          <a:custGeom>
            <a:avLst/>
            <a:gdLst/>
            <a:ahLst/>
            <a:cxnLst/>
            <a:rect r="r" b="b" t="t" l="l"/>
            <a:pathLst>
              <a:path h="758145" w="384339">
                <a:moveTo>
                  <a:pt x="0" y="0"/>
                </a:moveTo>
                <a:lnTo>
                  <a:pt x="384339" y="0"/>
                </a:lnTo>
                <a:lnTo>
                  <a:pt x="384339" y="758145"/>
                </a:lnTo>
                <a:lnTo>
                  <a:pt x="0" y="7581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9686" t="0" r="-55258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421165" y="4001549"/>
            <a:ext cx="2861789" cy="5638994"/>
          </a:xfrm>
          <a:custGeom>
            <a:avLst/>
            <a:gdLst/>
            <a:ahLst/>
            <a:cxnLst/>
            <a:rect r="r" b="b" t="t" l="l"/>
            <a:pathLst>
              <a:path h="5638994" w="2861789">
                <a:moveTo>
                  <a:pt x="0" y="0"/>
                </a:moveTo>
                <a:lnTo>
                  <a:pt x="2861789" y="0"/>
                </a:lnTo>
                <a:lnTo>
                  <a:pt x="2861789" y="5638994"/>
                </a:lnTo>
                <a:lnTo>
                  <a:pt x="0" y="56389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fad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827" t="-176500" r="-25888" b="-5010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0603" y="646457"/>
            <a:ext cx="16646794" cy="8994086"/>
          </a:xfrm>
          <a:custGeom>
            <a:avLst/>
            <a:gdLst/>
            <a:ahLst/>
            <a:cxnLst/>
            <a:rect r="r" b="b" t="t" l="l"/>
            <a:pathLst>
              <a:path h="8994086" w="16646794">
                <a:moveTo>
                  <a:pt x="0" y="0"/>
                </a:moveTo>
                <a:lnTo>
                  <a:pt x="16646794" y="0"/>
                </a:lnTo>
                <a:lnTo>
                  <a:pt x="16646794" y="8994086"/>
                </a:lnTo>
                <a:lnTo>
                  <a:pt x="0" y="8994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023" r="0" b="-4706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9530" y="9347233"/>
            <a:ext cx="882147" cy="854212"/>
          </a:xfrm>
          <a:custGeom>
            <a:avLst/>
            <a:gdLst/>
            <a:ahLst/>
            <a:cxnLst/>
            <a:rect r="r" b="b" t="t" l="l"/>
            <a:pathLst>
              <a:path h="854212" w="882147">
                <a:moveTo>
                  <a:pt x="0" y="0"/>
                </a:moveTo>
                <a:lnTo>
                  <a:pt x="882146" y="0"/>
                </a:lnTo>
                <a:lnTo>
                  <a:pt x="882146" y="854212"/>
                </a:lnTo>
                <a:lnTo>
                  <a:pt x="0" y="8542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69507" y="9395266"/>
            <a:ext cx="384339" cy="758145"/>
          </a:xfrm>
          <a:custGeom>
            <a:avLst/>
            <a:gdLst/>
            <a:ahLst/>
            <a:cxnLst/>
            <a:rect r="r" b="b" t="t" l="l"/>
            <a:pathLst>
              <a:path h="758145" w="384339">
                <a:moveTo>
                  <a:pt x="0" y="0"/>
                </a:moveTo>
                <a:lnTo>
                  <a:pt x="384339" y="0"/>
                </a:lnTo>
                <a:lnTo>
                  <a:pt x="384339" y="758145"/>
                </a:lnTo>
                <a:lnTo>
                  <a:pt x="0" y="7581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9686" t="0" r="-55258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27520" y="9423613"/>
            <a:ext cx="370372" cy="729798"/>
          </a:xfrm>
          <a:custGeom>
            <a:avLst/>
            <a:gdLst/>
            <a:ahLst/>
            <a:cxnLst/>
            <a:rect r="r" b="b" t="t" l="l"/>
            <a:pathLst>
              <a:path h="729798" w="370372">
                <a:moveTo>
                  <a:pt x="0" y="0"/>
                </a:moveTo>
                <a:lnTo>
                  <a:pt x="370372" y="0"/>
                </a:lnTo>
                <a:lnTo>
                  <a:pt x="370372" y="729798"/>
                </a:lnTo>
                <a:lnTo>
                  <a:pt x="0" y="7297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10465" y="980650"/>
            <a:ext cx="5459509" cy="8659894"/>
          </a:xfrm>
          <a:custGeom>
            <a:avLst/>
            <a:gdLst/>
            <a:ahLst/>
            <a:cxnLst/>
            <a:rect r="r" b="b" t="t" l="l"/>
            <a:pathLst>
              <a:path h="8659894" w="5459509">
                <a:moveTo>
                  <a:pt x="0" y="0"/>
                </a:moveTo>
                <a:lnTo>
                  <a:pt x="5459509" y="0"/>
                </a:lnTo>
                <a:lnTo>
                  <a:pt x="5459509" y="8659893"/>
                </a:lnTo>
                <a:lnTo>
                  <a:pt x="0" y="86598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2907" t="0" r="-40198" b="0"/>
            </a:stretch>
          </a:blipFill>
        </p:spPr>
      </p:sp>
    </p:spTree>
  </p:cSld>
  <p:clrMapOvr>
    <a:masterClrMapping/>
  </p:clrMapOvr>
  <p:transition spd="med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827" t="-176500" r="-25888" b="-5010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0603" y="646457"/>
            <a:ext cx="16646794" cy="8994086"/>
          </a:xfrm>
          <a:custGeom>
            <a:avLst/>
            <a:gdLst/>
            <a:ahLst/>
            <a:cxnLst/>
            <a:rect r="r" b="b" t="t" l="l"/>
            <a:pathLst>
              <a:path h="8994086" w="16646794">
                <a:moveTo>
                  <a:pt x="0" y="0"/>
                </a:moveTo>
                <a:lnTo>
                  <a:pt x="16646794" y="0"/>
                </a:lnTo>
                <a:lnTo>
                  <a:pt x="16646794" y="8994086"/>
                </a:lnTo>
                <a:lnTo>
                  <a:pt x="0" y="8994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023" r="0" b="-4706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74114" y="9471647"/>
            <a:ext cx="370372" cy="729798"/>
          </a:xfrm>
          <a:custGeom>
            <a:avLst/>
            <a:gdLst/>
            <a:ahLst/>
            <a:cxnLst/>
            <a:rect r="r" b="b" t="t" l="l"/>
            <a:pathLst>
              <a:path h="729798" w="370372">
                <a:moveTo>
                  <a:pt x="0" y="0"/>
                </a:moveTo>
                <a:lnTo>
                  <a:pt x="370372" y="0"/>
                </a:lnTo>
                <a:lnTo>
                  <a:pt x="370372" y="729798"/>
                </a:lnTo>
                <a:lnTo>
                  <a:pt x="0" y="7297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498375" y="9516429"/>
            <a:ext cx="359628" cy="709401"/>
          </a:xfrm>
          <a:custGeom>
            <a:avLst/>
            <a:gdLst/>
            <a:ahLst/>
            <a:cxnLst/>
            <a:rect r="r" b="b" t="t" l="l"/>
            <a:pathLst>
              <a:path h="709401" w="359628">
                <a:moveTo>
                  <a:pt x="0" y="0"/>
                </a:moveTo>
                <a:lnTo>
                  <a:pt x="359628" y="0"/>
                </a:lnTo>
                <a:lnTo>
                  <a:pt x="359628" y="709401"/>
                </a:lnTo>
                <a:lnTo>
                  <a:pt x="0" y="7094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9686" t="0" r="-55258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467397" y="9471647"/>
            <a:ext cx="475464" cy="754184"/>
          </a:xfrm>
          <a:custGeom>
            <a:avLst/>
            <a:gdLst/>
            <a:ahLst/>
            <a:cxnLst/>
            <a:rect r="r" b="b" t="t" l="l"/>
            <a:pathLst>
              <a:path h="754184" w="475464">
                <a:moveTo>
                  <a:pt x="0" y="0"/>
                </a:moveTo>
                <a:lnTo>
                  <a:pt x="475464" y="0"/>
                </a:lnTo>
                <a:lnTo>
                  <a:pt x="475464" y="754183"/>
                </a:lnTo>
                <a:lnTo>
                  <a:pt x="0" y="7541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907" t="0" r="-40198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06596" y="2572873"/>
            <a:ext cx="13300660" cy="648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b="true" sz="4900" spc="-196">
                <a:solidFill>
                  <a:srgbClr val="000000"/>
                </a:solidFill>
                <a:latin typeface="Milk Tea Font TH Bold"/>
                <a:ea typeface="Milk Tea Font TH Bold"/>
                <a:cs typeface="Milk Tea Font TH Bold"/>
                <a:sym typeface="Milk Tea Font TH Bold"/>
              </a:rPr>
              <a:t>ชื่อโมเดล : ตัวละครในเกม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94889" y="4800052"/>
            <a:ext cx="2196418" cy="2697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4200" spc="-168">
                <a:solidFill>
                  <a:srgbClr val="000000"/>
                </a:solidFill>
                <a:latin typeface="Milk Tea Font TH Bold"/>
                <a:ea typeface="Milk Tea Font TH Bold"/>
                <a:cs typeface="Milk Tea Font TH Bold"/>
                <a:sym typeface="Milk Tea Font TH Bold"/>
              </a:rPr>
              <a:t>ลำดับ</a:t>
            </a:r>
          </a:p>
          <a:p>
            <a:pPr algn="ctr">
              <a:lnSpc>
                <a:spcPts val="4200"/>
              </a:lnSpc>
            </a:pPr>
            <a:r>
              <a:rPr lang="en-US" b="true" sz="4200" spc="-168">
                <a:solidFill>
                  <a:srgbClr val="000000"/>
                </a:solidFill>
                <a:latin typeface="Milk Tea Font TH Bold"/>
                <a:ea typeface="Milk Tea Font TH Bold"/>
                <a:cs typeface="Milk Tea Font TH Bold"/>
                <a:sym typeface="Milk Tea Font TH Bold"/>
              </a:rPr>
              <a:t>1</a:t>
            </a:r>
          </a:p>
          <a:p>
            <a:pPr algn="ctr">
              <a:lnSpc>
                <a:spcPts val="4200"/>
              </a:lnSpc>
            </a:pPr>
            <a:r>
              <a:rPr lang="en-US" b="true" sz="4200" spc="-168">
                <a:solidFill>
                  <a:srgbClr val="000000"/>
                </a:solidFill>
                <a:latin typeface="Milk Tea Font TH Bold"/>
                <a:ea typeface="Milk Tea Font TH Bold"/>
                <a:cs typeface="Milk Tea Font TH Bold"/>
                <a:sym typeface="Milk Tea Font TH Bold"/>
              </a:rPr>
              <a:t>2</a:t>
            </a:r>
          </a:p>
          <a:p>
            <a:pPr algn="ctr">
              <a:lnSpc>
                <a:spcPts val="4200"/>
              </a:lnSpc>
            </a:pPr>
            <a:r>
              <a:rPr lang="en-US" b="true" sz="4200" spc="-168">
                <a:solidFill>
                  <a:srgbClr val="000000"/>
                </a:solidFill>
                <a:latin typeface="Milk Tea Font TH Bold"/>
                <a:ea typeface="Milk Tea Font TH Bold"/>
                <a:cs typeface="Milk Tea Font TH Bold"/>
                <a:sym typeface="Milk Tea Font TH Bold"/>
              </a:rPr>
              <a:t>3</a:t>
            </a:r>
          </a:p>
          <a:p>
            <a:pPr algn="ctr">
              <a:lnSpc>
                <a:spcPts val="4200"/>
              </a:lnSpc>
            </a:pPr>
            <a:r>
              <a:rPr lang="en-US" b="true" sz="4200" spc="-168">
                <a:solidFill>
                  <a:srgbClr val="000000"/>
                </a:solidFill>
                <a:latin typeface="Milk Tea Font TH Bold"/>
                <a:ea typeface="Milk Tea Font TH Bold"/>
                <a:cs typeface="Milk Tea Font TH Bold"/>
                <a:sym typeface="Milk Tea Font TH Bold"/>
              </a:rPr>
              <a:t>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88619" y="4897949"/>
            <a:ext cx="3264848" cy="2697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4200" spc="-168">
                <a:solidFill>
                  <a:srgbClr val="000000"/>
                </a:solidFill>
                <a:latin typeface="Milk Tea Font TH Bold"/>
                <a:ea typeface="Milk Tea Font TH Bold"/>
                <a:cs typeface="Milk Tea Font TH Bold"/>
                <a:sym typeface="Milk Tea Font TH Bold"/>
              </a:rPr>
              <a:t>Attribute</a:t>
            </a:r>
          </a:p>
          <a:p>
            <a:pPr algn="l">
              <a:lnSpc>
                <a:spcPts val="4200"/>
              </a:lnSpc>
            </a:pPr>
            <a:r>
              <a:rPr lang="en-US" sz="4200" spc="-168" b="true">
                <a:solidFill>
                  <a:srgbClr val="000000"/>
                </a:solidFill>
                <a:latin typeface="Milk Tea Font TH Bold"/>
                <a:ea typeface="Milk Tea Font TH Bold"/>
                <a:cs typeface="Milk Tea Font TH Bold"/>
                <a:sym typeface="Milk Tea Font TH Bold"/>
              </a:rPr>
              <a:t>Name</a:t>
            </a:r>
          </a:p>
          <a:p>
            <a:pPr algn="l">
              <a:lnSpc>
                <a:spcPts val="4200"/>
              </a:lnSpc>
            </a:pPr>
            <a:r>
              <a:rPr lang="en-US" sz="4200" spc="-168" b="true">
                <a:solidFill>
                  <a:srgbClr val="000000"/>
                </a:solidFill>
                <a:latin typeface="Milk Tea Font TH Bold"/>
                <a:ea typeface="Milk Tea Font TH Bold"/>
                <a:cs typeface="Milk Tea Font TH Bold"/>
                <a:sym typeface="Milk Tea Font TH Bold"/>
              </a:rPr>
              <a:t>Level</a:t>
            </a:r>
          </a:p>
          <a:p>
            <a:pPr algn="l">
              <a:lnSpc>
                <a:spcPts val="4200"/>
              </a:lnSpc>
            </a:pPr>
            <a:r>
              <a:rPr lang="en-US" sz="4200" spc="-168" b="true">
                <a:solidFill>
                  <a:srgbClr val="000000"/>
                </a:solidFill>
                <a:latin typeface="Milk Tea Font TH Bold"/>
                <a:ea typeface="Milk Tea Font TH Bold"/>
                <a:cs typeface="Milk Tea Font TH Bold"/>
                <a:sym typeface="Milk Tea Font TH Bold"/>
              </a:rPr>
              <a:t>Detail</a:t>
            </a:r>
          </a:p>
          <a:p>
            <a:pPr algn="l">
              <a:lnSpc>
                <a:spcPts val="4200"/>
              </a:lnSpc>
            </a:pPr>
            <a:r>
              <a:rPr lang="en-US" sz="4200" spc="-168" b="true">
                <a:solidFill>
                  <a:srgbClr val="000000"/>
                </a:solidFill>
                <a:latin typeface="Milk Tea Font TH Bold"/>
                <a:ea typeface="Milk Tea Font TH Bold"/>
                <a:cs typeface="Milk Tea Font TH Bold"/>
                <a:sym typeface="Milk Tea Font TH Bold"/>
              </a:rPr>
              <a:t>Gamename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66225" y="4897949"/>
            <a:ext cx="3264848" cy="2697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4200" spc="-168">
                <a:solidFill>
                  <a:srgbClr val="000000"/>
                </a:solidFill>
                <a:latin typeface="Milk Tea Font TH Bold"/>
                <a:ea typeface="Milk Tea Font TH Bold"/>
                <a:cs typeface="Milk Tea Font TH Bold"/>
                <a:sym typeface="Milk Tea Font TH Bold"/>
              </a:rPr>
              <a:t>ชนิดข้อมูล</a:t>
            </a:r>
          </a:p>
          <a:p>
            <a:pPr algn="l">
              <a:lnSpc>
                <a:spcPts val="4200"/>
              </a:lnSpc>
            </a:pPr>
            <a:r>
              <a:rPr lang="en-US" sz="4200" spc="-168" b="true">
                <a:solidFill>
                  <a:srgbClr val="000000"/>
                </a:solidFill>
                <a:latin typeface="Milk Tea Font TH Bold"/>
                <a:ea typeface="Milk Tea Font TH Bold"/>
                <a:cs typeface="Milk Tea Font TH Bold"/>
                <a:sym typeface="Milk Tea Font TH Bold"/>
              </a:rPr>
              <a:t>String</a:t>
            </a:r>
          </a:p>
          <a:p>
            <a:pPr algn="l">
              <a:lnSpc>
                <a:spcPts val="4200"/>
              </a:lnSpc>
            </a:pPr>
            <a:r>
              <a:rPr lang="en-US" sz="4200" spc="-168" b="true">
                <a:solidFill>
                  <a:srgbClr val="000000"/>
                </a:solidFill>
                <a:latin typeface="Milk Tea Font TH Bold"/>
                <a:ea typeface="Milk Tea Font TH Bold"/>
                <a:cs typeface="Milk Tea Font TH Bold"/>
                <a:sym typeface="Milk Tea Font TH Bold"/>
              </a:rPr>
              <a:t>int</a:t>
            </a:r>
          </a:p>
          <a:p>
            <a:pPr algn="l">
              <a:lnSpc>
                <a:spcPts val="4200"/>
              </a:lnSpc>
            </a:pPr>
            <a:r>
              <a:rPr lang="en-US" sz="4200" spc="-168" b="true">
                <a:solidFill>
                  <a:srgbClr val="000000"/>
                </a:solidFill>
                <a:latin typeface="Milk Tea Font TH Bold"/>
                <a:ea typeface="Milk Tea Font TH Bold"/>
                <a:cs typeface="Milk Tea Font TH Bold"/>
                <a:sym typeface="Milk Tea Font TH Bold"/>
              </a:rPr>
              <a:t>String</a:t>
            </a:r>
          </a:p>
          <a:p>
            <a:pPr algn="l">
              <a:lnSpc>
                <a:spcPts val="4200"/>
              </a:lnSpc>
            </a:pPr>
            <a:r>
              <a:rPr lang="en-US" sz="4200" spc="-168" b="true">
                <a:solidFill>
                  <a:srgbClr val="000000"/>
                </a:solidFill>
                <a:latin typeface="Milk Tea Font TH Bold"/>
                <a:ea typeface="Milk Tea Font TH Bold"/>
                <a:cs typeface="Milk Tea Font TH Bold"/>
                <a:sym typeface="Milk Tea Font TH Bold"/>
              </a:rPr>
              <a:t>String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43830" y="4897949"/>
            <a:ext cx="5123567" cy="2697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4200" spc="-168">
                <a:solidFill>
                  <a:srgbClr val="000000"/>
                </a:solidFill>
                <a:latin typeface="Milk Tea Font TH Bold"/>
                <a:ea typeface="Milk Tea Font TH Bold"/>
                <a:cs typeface="Milk Tea Font TH Bold"/>
                <a:sym typeface="Milk Tea Font TH Bold"/>
              </a:rPr>
              <a:t>ตัวอย่าง value</a:t>
            </a:r>
          </a:p>
          <a:p>
            <a:pPr algn="l">
              <a:lnSpc>
                <a:spcPts val="4200"/>
              </a:lnSpc>
            </a:pPr>
            <a:r>
              <a:rPr lang="en-US" sz="4200" spc="-168" b="true">
                <a:solidFill>
                  <a:srgbClr val="000000"/>
                </a:solidFill>
                <a:latin typeface="Milk Tea Font TH Bold"/>
                <a:ea typeface="Milk Tea Font TH Bold"/>
                <a:cs typeface="Milk Tea Font TH Bold"/>
                <a:sym typeface="Milk Tea Font TH Bold"/>
              </a:rPr>
              <a:t>Jett</a:t>
            </a:r>
          </a:p>
          <a:p>
            <a:pPr algn="l">
              <a:lnSpc>
                <a:spcPts val="4200"/>
              </a:lnSpc>
            </a:pPr>
            <a:r>
              <a:rPr lang="en-US" sz="4200" spc="-168" b="true">
                <a:solidFill>
                  <a:srgbClr val="000000"/>
                </a:solidFill>
                <a:latin typeface="Milk Tea Font TH Bold"/>
                <a:ea typeface="Milk Tea Font TH Bold"/>
                <a:cs typeface="Milk Tea Font TH Bold"/>
                <a:sym typeface="Milk Tea Font TH Bold"/>
              </a:rPr>
              <a:t>10</a:t>
            </a:r>
          </a:p>
          <a:p>
            <a:pPr algn="l">
              <a:lnSpc>
                <a:spcPts val="4200"/>
              </a:lnSpc>
            </a:pPr>
            <a:r>
              <a:rPr lang="en-US" sz="4200" spc="-168" b="true">
                <a:solidFill>
                  <a:srgbClr val="000000"/>
                </a:solidFill>
                <a:latin typeface="Milk Tea Font TH Bold"/>
                <a:ea typeface="Milk Tea Font TH Bold"/>
                <a:cs typeface="Milk Tea Font TH Bold"/>
                <a:sym typeface="Milk Tea Font TH Bold"/>
              </a:rPr>
              <a:t>Duelist</a:t>
            </a:r>
          </a:p>
          <a:p>
            <a:pPr algn="l">
              <a:lnSpc>
                <a:spcPts val="4200"/>
              </a:lnSpc>
            </a:pPr>
            <a:r>
              <a:rPr lang="en-US" sz="4200" spc="-168" b="true">
                <a:solidFill>
                  <a:srgbClr val="000000"/>
                </a:solidFill>
                <a:latin typeface="Milk Tea Font TH Bold"/>
                <a:ea typeface="Milk Tea Font TH Bold"/>
                <a:cs typeface="Milk Tea Font TH Bold"/>
                <a:sym typeface="Milk Tea Font TH Bold"/>
              </a:rPr>
              <a:t>Valorant (dont show)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5796042" y="9409440"/>
            <a:ext cx="882147" cy="854212"/>
          </a:xfrm>
          <a:custGeom>
            <a:avLst/>
            <a:gdLst/>
            <a:ahLst/>
            <a:cxnLst/>
            <a:rect r="r" b="b" t="t" l="l"/>
            <a:pathLst>
              <a:path h="854212" w="882147">
                <a:moveTo>
                  <a:pt x="0" y="0"/>
                </a:moveTo>
                <a:lnTo>
                  <a:pt x="882147" y="0"/>
                </a:lnTo>
                <a:lnTo>
                  <a:pt x="882147" y="854212"/>
                </a:lnTo>
                <a:lnTo>
                  <a:pt x="0" y="8542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fade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827" t="-176500" r="-25888" b="-5010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0603" y="646457"/>
            <a:ext cx="16646794" cy="8994086"/>
          </a:xfrm>
          <a:custGeom>
            <a:avLst/>
            <a:gdLst/>
            <a:ahLst/>
            <a:cxnLst/>
            <a:rect r="r" b="b" t="t" l="l"/>
            <a:pathLst>
              <a:path h="8994086" w="16646794">
                <a:moveTo>
                  <a:pt x="0" y="0"/>
                </a:moveTo>
                <a:lnTo>
                  <a:pt x="16646794" y="0"/>
                </a:lnTo>
                <a:lnTo>
                  <a:pt x="16646794" y="8994086"/>
                </a:lnTo>
                <a:lnTo>
                  <a:pt x="0" y="8994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023" r="0" b="-4706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9530" y="9347233"/>
            <a:ext cx="882147" cy="854212"/>
          </a:xfrm>
          <a:custGeom>
            <a:avLst/>
            <a:gdLst/>
            <a:ahLst/>
            <a:cxnLst/>
            <a:rect r="r" b="b" t="t" l="l"/>
            <a:pathLst>
              <a:path h="854212" w="882147">
                <a:moveTo>
                  <a:pt x="0" y="0"/>
                </a:moveTo>
                <a:lnTo>
                  <a:pt x="882146" y="0"/>
                </a:lnTo>
                <a:lnTo>
                  <a:pt x="882146" y="854212"/>
                </a:lnTo>
                <a:lnTo>
                  <a:pt x="0" y="8542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69507" y="9395266"/>
            <a:ext cx="384339" cy="758145"/>
          </a:xfrm>
          <a:custGeom>
            <a:avLst/>
            <a:gdLst/>
            <a:ahLst/>
            <a:cxnLst/>
            <a:rect r="r" b="b" t="t" l="l"/>
            <a:pathLst>
              <a:path h="758145" w="384339">
                <a:moveTo>
                  <a:pt x="0" y="0"/>
                </a:moveTo>
                <a:lnTo>
                  <a:pt x="384339" y="0"/>
                </a:lnTo>
                <a:lnTo>
                  <a:pt x="384339" y="758145"/>
                </a:lnTo>
                <a:lnTo>
                  <a:pt x="0" y="7581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9686" t="0" r="-55258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82406" y="1028700"/>
            <a:ext cx="5459509" cy="8659894"/>
          </a:xfrm>
          <a:custGeom>
            <a:avLst/>
            <a:gdLst/>
            <a:ahLst/>
            <a:cxnLst/>
            <a:rect r="r" b="b" t="t" l="l"/>
            <a:pathLst>
              <a:path h="8659894" w="5459509">
                <a:moveTo>
                  <a:pt x="0" y="0"/>
                </a:moveTo>
                <a:lnTo>
                  <a:pt x="5459509" y="0"/>
                </a:lnTo>
                <a:lnTo>
                  <a:pt x="5459509" y="8659894"/>
                </a:lnTo>
                <a:lnTo>
                  <a:pt x="0" y="86598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907" t="0" r="-40198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334354" y="3024409"/>
            <a:ext cx="9562746" cy="4238181"/>
            <a:chOff x="0" y="0"/>
            <a:chExt cx="12750328" cy="565090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209550"/>
              <a:ext cx="12750328" cy="5441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482"/>
                </a:lnSpc>
              </a:pPr>
              <a:r>
                <a:rPr lang="en-US" b="true" sz="10482" spc="-419">
                  <a:solidFill>
                    <a:srgbClr val="000000"/>
                  </a:solidFill>
                  <a:latin typeface="Milk Tea Font TH Bold"/>
                  <a:ea typeface="Milk Tea Font TH Bold"/>
                  <a:cs typeface="Milk Tea Font TH Bold"/>
                  <a:sym typeface="Milk Tea Font TH Bold"/>
                </a:rPr>
                <a:t>กดที่</a:t>
              </a:r>
            </a:p>
            <a:p>
              <a:pPr algn="ctr">
                <a:lnSpc>
                  <a:spcPts val="10482"/>
                </a:lnSpc>
              </a:pPr>
            </a:p>
            <a:p>
              <a:pPr algn="ctr">
                <a:lnSpc>
                  <a:spcPts val="10482"/>
                </a:lnSpc>
              </a:pPr>
              <a:r>
                <a:rPr lang="en-US" b="true" sz="10482" spc="-419">
                  <a:solidFill>
                    <a:srgbClr val="000000"/>
                  </a:solidFill>
                  <a:latin typeface="Milk Tea Font TH Bold"/>
                  <a:ea typeface="Milk Tea Font TH Bold"/>
                  <a:cs typeface="Milk Tea Font TH Bold"/>
                  <a:sym typeface="Milk Tea Font TH Bold"/>
                </a:rPr>
                <a:t>ลบข้อมูล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5624103" y="2147634"/>
              <a:ext cx="1370259" cy="1499987"/>
            </a:xfrm>
            <a:custGeom>
              <a:avLst/>
              <a:gdLst/>
              <a:ahLst/>
              <a:cxnLst/>
              <a:rect r="r" b="b" t="t" l="l"/>
              <a:pathLst>
                <a:path h="1499987" w="1370259">
                  <a:moveTo>
                    <a:pt x="0" y="0"/>
                  </a:moveTo>
                  <a:lnTo>
                    <a:pt x="1370259" y="0"/>
                  </a:lnTo>
                  <a:lnTo>
                    <a:pt x="1370259" y="1499987"/>
                  </a:lnTo>
                  <a:lnTo>
                    <a:pt x="0" y="14999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627520" y="9423613"/>
            <a:ext cx="370372" cy="729798"/>
          </a:xfrm>
          <a:custGeom>
            <a:avLst/>
            <a:gdLst/>
            <a:ahLst/>
            <a:cxnLst/>
            <a:rect r="r" b="b" t="t" l="l"/>
            <a:pathLst>
              <a:path h="729798" w="370372">
                <a:moveTo>
                  <a:pt x="0" y="0"/>
                </a:moveTo>
                <a:lnTo>
                  <a:pt x="370372" y="0"/>
                </a:lnTo>
                <a:lnTo>
                  <a:pt x="370372" y="729798"/>
                </a:lnTo>
                <a:lnTo>
                  <a:pt x="0" y="7297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fade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827" t="-176500" r="-25888" b="-5010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0603" y="646457"/>
            <a:ext cx="16646794" cy="8994086"/>
          </a:xfrm>
          <a:custGeom>
            <a:avLst/>
            <a:gdLst/>
            <a:ahLst/>
            <a:cxnLst/>
            <a:rect r="r" b="b" t="t" l="l"/>
            <a:pathLst>
              <a:path h="8994086" w="16646794">
                <a:moveTo>
                  <a:pt x="0" y="0"/>
                </a:moveTo>
                <a:lnTo>
                  <a:pt x="16646794" y="0"/>
                </a:lnTo>
                <a:lnTo>
                  <a:pt x="16646794" y="8994086"/>
                </a:lnTo>
                <a:lnTo>
                  <a:pt x="0" y="8994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023" r="0" b="-4706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9530" y="9347233"/>
            <a:ext cx="882147" cy="854212"/>
          </a:xfrm>
          <a:custGeom>
            <a:avLst/>
            <a:gdLst/>
            <a:ahLst/>
            <a:cxnLst/>
            <a:rect r="r" b="b" t="t" l="l"/>
            <a:pathLst>
              <a:path h="854212" w="882147">
                <a:moveTo>
                  <a:pt x="0" y="0"/>
                </a:moveTo>
                <a:lnTo>
                  <a:pt x="882146" y="0"/>
                </a:lnTo>
                <a:lnTo>
                  <a:pt x="882146" y="854212"/>
                </a:lnTo>
                <a:lnTo>
                  <a:pt x="0" y="8542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69507" y="9395266"/>
            <a:ext cx="384339" cy="758145"/>
          </a:xfrm>
          <a:custGeom>
            <a:avLst/>
            <a:gdLst/>
            <a:ahLst/>
            <a:cxnLst/>
            <a:rect r="r" b="b" t="t" l="l"/>
            <a:pathLst>
              <a:path h="758145" w="384339">
                <a:moveTo>
                  <a:pt x="0" y="0"/>
                </a:moveTo>
                <a:lnTo>
                  <a:pt x="384339" y="0"/>
                </a:lnTo>
                <a:lnTo>
                  <a:pt x="384339" y="758145"/>
                </a:lnTo>
                <a:lnTo>
                  <a:pt x="0" y="7581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9686" t="0" r="-55258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27520" y="4210258"/>
            <a:ext cx="3777060" cy="5991187"/>
          </a:xfrm>
          <a:custGeom>
            <a:avLst/>
            <a:gdLst/>
            <a:ahLst/>
            <a:cxnLst/>
            <a:rect r="r" b="b" t="t" l="l"/>
            <a:pathLst>
              <a:path h="5991187" w="3777060">
                <a:moveTo>
                  <a:pt x="0" y="0"/>
                </a:moveTo>
                <a:lnTo>
                  <a:pt x="3777060" y="0"/>
                </a:lnTo>
                <a:lnTo>
                  <a:pt x="3777060" y="5991187"/>
                </a:lnTo>
                <a:lnTo>
                  <a:pt x="0" y="59911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907" t="0" r="-4019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27520" y="9423613"/>
            <a:ext cx="370372" cy="729798"/>
          </a:xfrm>
          <a:custGeom>
            <a:avLst/>
            <a:gdLst/>
            <a:ahLst/>
            <a:cxnLst/>
            <a:rect r="r" b="b" t="t" l="l"/>
            <a:pathLst>
              <a:path h="729798" w="370372">
                <a:moveTo>
                  <a:pt x="0" y="0"/>
                </a:moveTo>
                <a:lnTo>
                  <a:pt x="370372" y="0"/>
                </a:lnTo>
                <a:lnTo>
                  <a:pt x="370372" y="729798"/>
                </a:lnTo>
                <a:lnTo>
                  <a:pt x="0" y="7297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277878" y="1509679"/>
            <a:ext cx="3924526" cy="7267641"/>
          </a:xfrm>
          <a:custGeom>
            <a:avLst/>
            <a:gdLst/>
            <a:ahLst/>
            <a:cxnLst/>
            <a:rect r="r" b="b" t="t" l="l"/>
            <a:pathLst>
              <a:path h="7267641" w="3924526">
                <a:moveTo>
                  <a:pt x="0" y="0"/>
                </a:moveTo>
                <a:lnTo>
                  <a:pt x="3924526" y="0"/>
                </a:lnTo>
                <a:lnTo>
                  <a:pt x="3924526" y="7267642"/>
                </a:lnTo>
                <a:lnTo>
                  <a:pt x="0" y="72676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fade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827" t="-176500" r="-25888" b="-5010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0603" y="646457"/>
            <a:ext cx="16646794" cy="8994086"/>
          </a:xfrm>
          <a:custGeom>
            <a:avLst/>
            <a:gdLst/>
            <a:ahLst/>
            <a:cxnLst/>
            <a:rect r="r" b="b" t="t" l="l"/>
            <a:pathLst>
              <a:path h="8994086" w="16646794">
                <a:moveTo>
                  <a:pt x="0" y="0"/>
                </a:moveTo>
                <a:lnTo>
                  <a:pt x="16646794" y="0"/>
                </a:lnTo>
                <a:lnTo>
                  <a:pt x="16646794" y="8994086"/>
                </a:lnTo>
                <a:lnTo>
                  <a:pt x="0" y="8994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023" r="0" b="-4706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9530" y="9347233"/>
            <a:ext cx="882147" cy="854212"/>
          </a:xfrm>
          <a:custGeom>
            <a:avLst/>
            <a:gdLst/>
            <a:ahLst/>
            <a:cxnLst/>
            <a:rect r="r" b="b" t="t" l="l"/>
            <a:pathLst>
              <a:path h="854212" w="882147">
                <a:moveTo>
                  <a:pt x="0" y="0"/>
                </a:moveTo>
                <a:lnTo>
                  <a:pt x="882146" y="0"/>
                </a:lnTo>
                <a:lnTo>
                  <a:pt x="882146" y="854212"/>
                </a:lnTo>
                <a:lnTo>
                  <a:pt x="0" y="8542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69507" y="9395266"/>
            <a:ext cx="384339" cy="758145"/>
          </a:xfrm>
          <a:custGeom>
            <a:avLst/>
            <a:gdLst/>
            <a:ahLst/>
            <a:cxnLst/>
            <a:rect r="r" b="b" t="t" l="l"/>
            <a:pathLst>
              <a:path h="758145" w="384339">
                <a:moveTo>
                  <a:pt x="0" y="0"/>
                </a:moveTo>
                <a:lnTo>
                  <a:pt x="384339" y="0"/>
                </a:lnTo>
                <a:lnTo>
                  <a:pt x="384339" y="758145"/>
                </a:lnTo>
                <a:lnTo>
                  <a:pt x="0" y="7581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9686" t="0" r="-55258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27520" y="4210258"/>
            <a:ext cx="3777060" cy="5991187"/>
          </a:xfrm>
          <a:custGeom>
            <a:avLst/>
            <a:gdLst/>
            <a:ahLst/>
            <a:cxnLst/>
            <a:rect r="r" b="b" t="t" l="l"/>
            <a:pathLst>
              <a:path h="5991187" w="3777060">
                <a:moveTo>
                  <a:pt x="0" y="0"/>
                </a:moveTo>
                <a:lnTo>
                  <a:pt x="3777060" y="0"/>
                </a:lnTo>
                <a:lnTo>
                  <a:pt x="3777060" y="5991187"/>
                </a:lnTo>
                <a:lnTo>
                  <a:pt x="0" y="59911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907" t="0" r="-4019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27520" y="9423613"/>
            <a:ext cx="370372" cy="729798"/>
          </a:xfrm>
          <a:custGeom>
            <a:avLst/>
            <a:gdLst/>
            <a:ahLst/>
            <a:cxnLst/>
            <a:rect r="r" b="b" t="t" l="l"/>
            <a:pathLst>
              <a:path h="729798" w="370372">
                <a:moveTo>
                  <a:pt x="0" y="0"/>
                </a:moveTo>
                <a:lnTo>
                  <a:pt x="370372" y="0"/>
                </a:lnTo>
                <a:lnTo>
                  <a:pt x="370372" y="729798"/>
                </a:lnTo>
                <a:lnTo>
                  <a:pt x="0" y="7297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723604" y="1509679"/>
            <a:ext cx="3924526" cy="7267641"/>
          </a:xfrm>
          <a:custGeom>
            <a:avLst/>
            <a:gdLst/>
            <a:ahLst/>
            <a:cxnLst/>
            <a:rect r="r" b="b" t="t" l="l"/>
            <a:pathLst>
              <a:path h="7267641" w="3924526">
                <a:moveTo>
                  <a:pt x="0" y="0"/>
                </a:moveTo>
                <a:lnTo>
                  <a:pt x="3924526" y="0"/>
                </a:lnTo>
                <a:lnTo>
                  <a:pt x="3924526" y="7267642"/>
                </a:lnTo>
                <a:lnTo>
                  <a:pt x="0" y="72676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354538" y="4210258"/>
            <a:ext cx="6035104" cy="1523814"/>
          </a:xfrm>
          <a:custGeom>
            <a:avLst/>
            <a:gdLst/>
            <a:ahLst/>
            <a:cxnLst/>
            <a:rect r="r" b="b" t="t" l="l"/>
            <a:pathLst>
              <a:path h="1523814" w="6035104">
                <a:moveTo>
                  <a:pt x="0" y="0"/>
                </a:moveTo>
                <a:lnTo>
                  <a:pt x="6035104" y="0"/>
                </a:lnTo>
                <a:lnTo>
                  <a:pt x="6035104" y="1523813"/>
                </a:lnTo>
                <a:lnTo>
                  <a:pt x="0" y="15238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fade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827" t="-176500" r="-25888" b="-5010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0603" y="646457"/>
            <a:ext cx="16646794" cy="8994086"/>
          </a:xfrm>
          <a:custGeom>
            <a:avLst/>
            <a:gdLst/>
            <a:ahLst/>
            <a:cxnLst/>
            <a:rect r="r" b="b" t="t" l="l"/>
            <a:pathLst>
              <a:path h="8994086" w="16646794">
                <a:moveTo>
                  <a:pt x="0" y="0"/>
                </a:moveTo>
                <a:lnTo>
                  <a:pt x="16646794" y="0"/>
                </a:lnTo>
                <a:lnTo>
                  <a:pt x="16646794" y="8994086"/>
                </a:lnTo>
                <a:lnTo>
                  <a:pt x="0" y="8994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023" r="0" b="-4706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9530" y="9347233"/>
            <a:ext cx="882147" cy="854212"/>
          </a:xfrm>
          <a:custGeom>
            <a:avLst/>
            <a:gdLst/>
            <a:ahLst/>
            <a:cxnLst/>
            <a:rect r="r" b="b" t="t" l="l"/>
            <a:pathLst>
              <a:path h="854212" w="882147">
                <a:moveTo>
                  <a:pt x="0" y="0"/>
                </a:moveTo>
                <a:lnTo>
                  <a:pt x="882146" y="0"/>
                </a:lnTo>
                <a:lnTo>
                  <a:pt x="882146" y="854212"/>
                </a:lnTo>
                <a:lnTo>
                  <a:pt x="0" y="8542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69507" y="9395266"/>
            <a:ext cx="384339" cy="758145"/>
          </a:xfrm>
          <a:custGeom>
            <a:avLst/>
            <a:gdLst/>
            <a:ahLst/>
            <a:cxnLst/>
            <a:rect r="r" b="b" t="t" l="l"/>
            <a:pathLst>
              <a:path h="758145" w="384339">
                <a:moveTo>
                  <a:pt x="0" y="0"/>
                </a:moveTo>
                <a:lnTo>
                  <a:pt x="384339" y="0"/>
                </a:lnTo>
                <a:lnTo>
                  <a:pt x="384339" y="758145"/>
                </a:lnTo>
                <a:lnTo>
                  <a:pt x="0" y="7581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9686" t="0" r="-55258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27520" y="4210258"/>
            <a:ext cx="3777060" cy="5991187"/>
          </a:xfrm>
          <a:custGeom>
            <a:avLst/>
            <a:gdLst/>
            <a:ahLst/>
            <a:cxnLst/>
            <a:rect r="r" b="b" t="t" l="l"/>
            <a:pathLst>
              <a:path h="5991187" w="3777060">
                <a:moveTo>
                  <a:pt x="0" y="0"/>
                </a:moveTo>
                <a:lnTo>
                  <a:pt x="3777060" y="0"/>
                </a:lnTo>
                <a:lnTo>
                  <a:pt x="3777060" y="5991187"/>
                </a:lnTo>
                <a:lnTo>
                  <a:pt x="0" y="59911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907" t="0" r="-4019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27520" y="9423613"/>
            <a:ext cx="370372" cy="729798"/>
          </a:xfrm>
          <a:custGeom>
            <a:avLst/>
            <a:gdLst/>
            <a:ahLst/>
            <a:cxnLst/>
            <a:rect r="r" b="b" t="t" l="l"/>
            <a:pathLst>
              <a:path h="729798" w="370372">
                <a:moveTo>
                  <a:pt x="0" y="0"/>
                </a:moveTo>
                <a:lnTo>
                  <a:pt x="370372" y="0"/>
                </a:lnTo>
                <a:lnTo>
                  <a:pt x="370372" y="729798"/>
                </a:lnTo>
                <a:lnTo>
                  <a:pt x="0" y="7297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404580" y="1509679"/>
            <a:ext cx="3924526" cy="7267641"/>
          </a:xfrm>
          <a:custGeom>
            <a:avLst/>
            <a:gdLst/>
            <a:ahLst/>
            <a:cxnLst/>
            <a:rect r="r" b="b" t="t" l="l"/>
            <a:pathLst>
              <a:path h="7267641" w="3924526">
                <a:moveTo>
                  <a:pt x="0" y="0"/>
                </a:moveTo>
                <a:lnTo>
                  <a:pt x="3924526" y="0"/>
                </a:lnTo>
                <a:lnTo>
                  <a:pt x="3924526" y="7267642"/>
                </a:lnTo>
                <a:lnTo>
                  <a:pt x="0" y="72676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445416" y="1509679"/>
            <a:ext cx="3924526" cy="7267641"/>
          </a:xfrm>
          <a:custGeom>
            <a:avLst/>
            <a:gdLst/>
            <a:ahLst/>
            <a:cxnLst/>
            <a:rect r="r" b="b" t="t" l="l"/>
            <a:pathLst>
              <a:path h="7267641" w="3924526">
                <a:moveTo>
                  <a:pt x="0" y="0"/>
                </a:moveTo>
                <a:lnTo>
                  <a:pt x="3924526" y="0"/>
                </a:lnTo>
                <a:lnTo>
                  <a:pt x="3924526" y="7267642"/>
                </a:lnTo>
                <a:lnTo>
                  <a:pt x="0" y="72676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212573">
            <a:off x="11103064" y="6022800"/>
            <a:ext cx="684704" cy="623703"/>
          </a:xfrm>
          <a:custGeom>
            <a:avLst/>
            <a:gdLst/>
            <a:ahLst/>
            <a:cxnLst/>
            <a:rect r="r" b="b" t="t" l="l"/>
            <a:pathLst>
              <a:path h="623703" w="684704">
                <a:moveTo>
                  <a:pt x="0" y="0"/>
                </a:moveTo>
                <a:lnTo>
                  <a:pt x="684704" y="0"/>
                </a:lnTo>
                <a:lnTo>
                  <a:pt x="684704" y="623703"/>
                </a:lnTo>
                <a:lnTo>
                  <a:pt x="0" y="6237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4460499">
            <a:off x="15027590" y="6019904"/>
            <a:ext cx="684704" cy="623703"/>
          </a:xfrm>
          <a:custGeom>
            <a:avLst/>
            <a:gdLst/>
            <a:ahLst/>
            <a:cxnLst/>
            <a:rect r="r" b="b" t="t" l="l"/>
            <a:pathLst>
              <a:path h="623703" w="684704">
                <a:moveTo>
                  <a:pt x="0" y="0"/>
                </a:moveTo>
                <a:lnTo>
                  <a:pt x="684704" y="0"/>
                </a:lnTo>
                <a:lnTo>
                  <a:pt x="684704" y="623703"/>
                </a:lnTo>
                <a:lnTo>
                  <a:pt x="0" y="6237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714886">
            <a:off x="9230788" y="3808650"/>
            <a:ext cx="1920267" cy="2034965"/>
          </a:xfrm>
          <a:custGeom>
            <a:avLst/>
            <a:gdLst/>
            <a:ahLst/>
            <a:cxnLst/>
            <a:rect r="r" b="b" t="t" l="l"/>
            <a:pathLst>
              <a:path h="2034965" w="1920267">
                <a:moveTo>
                  <a:pt x="0" y="0"/>
                </a:moveTo>
                <a:lnTo>
                  <a:pt x="1920267" y="0"/>
                </a:lnTo>
                <a:lnTo>
                  <a:pt x="1920267" y="2034965"/>
                </a:lnTo>
                <a:lnTo>
                  <a:pt x="0" y="20349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med">
    <p:fade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827" t="-176500" r="-25888" b="-5010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0603" y="646457"/>
            <a:ext cx="16646794" cy="8994086"/>
          </a:xfrm>
          <a:custGeom>
            <a:avLst/>
            <a:gdLst/>
            <a:ahLst/>
            <a:cxnLst/>
            <a:rect r="r" b="b" t="t" l="l"/>
            <a:pathLst>
              <a:path h="8994086" w="16646794">
                <a:moveTo>
                  <a:pt x="0" y="0"/>
                </a:moveTo>
                <a:lnTo>
                  <a:pt x="16646794" y="0"/>
                </a:lnTo>
                <a:lnTo>
                  <a:pt x="16646794" y="8994086"/>
                </a:lnTo>
                <a:lnTo>
                  <a:pt x="0" y="8994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023" r="0" b="-4706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9530" y="9347233"/>
            <a:ext cx="882147" cy="854212"/>
          </a:xfrm>
          <a:custGeom>
            <a:avLst/>
            <a:gdLst/>
            <a:ahLst/>
            <a:cxnLst/>
            <a:rect r="r" b="b" t="t" l="l"/>
            <a:pathLst>
              <a:path h="854212" w="882147">
                <a:moveTo>
                  <a:pt x="0" y="0"/>
                </a:moveTo>
                <a:lnTo>
                  <a:pt x="882146" y="0"/>
                </a:lnTo>
                <a:lnTo>
                  <a:pt x="882146" y="854212"/>
                </a:lnTo>
                <a:lnTo>
                  <a:pt x="0" y="8542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69507" y="9395266"/>
            <a:ext cx="384339" cy="758145"/>
          </a:xfrm>
          <a:custGeom>
            <a:avLst/>
            <a:gdLst/>
            <a:ahLst/>
            <a:cxnLst/>
            <a:rect r="r" b="b" t="t" l="l"/>
            <a:pathLst>
              <a:path h="758145" w="384339">
                <a:moveTo>
                  <a:pt x="0" y="0"/>
                </a:moveTo>
                <a:lnTo>
                  <a:pt x="384339" y="0"/>
                </a:lnTo>
                <a:lnTo>
                  <a:pt x="384339" y="758145"/>
                </a:lnTo>
                <a:lnTo>
                  <a:pt x="0" y="7581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9686" t="0" r="-55258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27520" y="9423613"/>
            <a:ext cx="370372" cy="729798"/>
          </a:xfrm>
          <a:custGeom>
            <a:avLst/>
            <a:gdLst/>
            <a:ahLst/>
            <a:cxnLst/>
            <a:rect r="r" b="b" t="t" l="l"/>
            <a:pathLst>
              <a:path h="729798" w="370372">
                <a:moveTo>
                  <a:pt x="0" y="0"/>
                </a:moveTo>
                <a:lnTo>
                  <a:pt x="370372" y="0"/>
                </a:lnTo>
                <a:lnTo>
                  <a:pt x="370372" y="729798"/>
                </a:lnTo>
                <a:lnTo>
                  <a:pt x="0" y="7297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997892" y="9423613"/>
            <a:ext cx="475464" cy="754184"/>
          </a:xfrm>
          <a:custGeom>
            <a:avLst/>
            <a:gdLst/>
            <a:ahLst/>
            <a:cxnLst/>
            <a:rect r="r" b="b" t="t" l="l"/>
            <a:pathLst>
              <a:path h="754184" w="475464">
                <a:moveTo>
                  <a:pt x="0" y="0"/>
                </a:moveTo>
                <a:lnTo>
                  <a:pt x="475465" y="0"/>
                </a:lnTo>
                <a:lnTo>
                  <a:pt x="475465" y="754184"/>
                </a:lnTo>
                <a:lnTo>
                  <a:pt x="0" y="7541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2907" t="0" r="-40198" b="0"/>
            </a:stretch>
          </a:blipFill>
        </p:spPr>
      </p:sp>
    </p:spTree>
  </p:cSld>
  <p:clrMapOvr>
    <a:masterClrMapping/>
  </p:clrMapOvr>
  <p:transition spd="med">
    <p:fade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827" t="-176500" r="-25888" b="-5010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0603" y="646457"/>
            <a:ext cx="16646794" cy="8994086"/>
          </a:xfrm>
          <a:custGeom>
            <a:avLst/>
            <a:gdLst/>
            <a:ahLst/>
            <a:cxnLst/>
            <a:rect r="r" b="b" t="t" l="l"/>
            <a:pathLst>
              <a:path h="8994086" w="16646794">
                <a:moveTo>
                  <a:pt x="0" y="0"/>
                </a:moveTo>
                <a:lnTo>
                  <a:pt x="16646794" y="0"/>
                </a:lnTo>
                <a:lnTo>
                  <a:pt x="16646794" y="8994086"/>
                </a:lnTo>
                <a:lnTo>
                  <a:pt x="0" y="8994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023" r="0" b="-4706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224626" y="7044709"/>
            <a:ext cx="6726586" cy="572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65"/>
              </a:lnSpc>
              <a:spcBef>
                <a:spcPct val="0"/>
              </a:spcBef>
            </a:pPr>
            <a:r>
              <a:rPr lang="en-US" b="true" sz="4365" spc="755">
                <a:solidFill>
                  <a:srgbClr val="FFFFFF"/>
                </a:solidFill>
                <a:latin typeface="Milk Tea Font TH Bold"/>
                <a:ea typeface="Milk Tea Font TH Bold"/>
                <a:cs typeface="Milk Tea Font TH Bold"/>
                <a:sym typeface="Milk Tea Font TH Bold"/>
              </a:rPr>
              <a:t>↓ LET’S GO! ↓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806546" y="2339737"/>
            <a:ext cx="9562746" cy="3452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81"/>
              </a:lnSpc>
            </a:pPr>
            <a:r>
              <a:rPr lang="en-US" sz="13281" spc="-531" b="true">
                <a:solidFill>
                  <a:srgbClr val="000000"/>
                </a:solidFill>
                <a:latin typeface="Milk Tea Font TH Bold"/>
                <a:ea typeface="Milk Tea Font TH Bold"/>
                <a:cs typeface="Milk Tea Font TH Bold"/>
                <a:sym typeface="Milk Tea Font TH Bold"/>
              </a:rPr>
              <a:t>ตัวอย่าง</a:t>
            </a:r>
          </a:p>
          <a:p>
            <a:pPr algn="r">
              <a:lnSpc>
                <a:spcPts val="13281"/>
              </a:lnSpc>
            </a:pPr>
            <a:r>
              <a:rPr lang="en-US" b="true" sz="13281" spc="-531">
                <a:solidFill>
                  <a:srgbClr val="000000"/>
                </a:solidFill>
                <a:latin typeface="Milk Tea Font TH Bold"/>
                <a:ea typeface="Milk Tea Font TH Bold"/>
                <a:cs typeface="Milk Tea Font TH Bold"/>
                <a:sym typeface="Milk Tea Font TH Bold"/>
              </a:rPr>
              <a:t>การใช้งาน</a:t>
            </a:r>
          </a:p>
        </p:txBody>
      </p:sp>
    </p:spTree>
  </p:cSld>
  <p:clrMapOvr>
    <a:masterClrMapping/>
  </p:clrMapOvr>
  <p:transition spd="med">
    <p:fade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827" t="-176500" r="-25888" b="-5010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0603" y="646457"/>
            <a:ext cx="16646794" cy="8994086"/>
          </a:xfrm>
          <a:custGeom>
            <a:avLst/>
            <a:gdLst/>
            <a:ahLst/>
            <a:cxnLst/>
            <a:rect r="r" b="b" t="t" l="l"/>
            <a:pathLst>
              <a:path h="8994086" w="16646794">
                <a:moveTo>
                  <a:pt x="0" y="0"/>
                </a:moveTo>
                <a:lnTo>
                  <a:pt x="16646794" y="0"/>
                </a:lnTo>
                <a:lnTo>
                  <a:pt x="16646794" y="8994086"/>
                </a:lnTo>
                <a:lnTo>
                  <a:pt x="0" y="8994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023" r="0" b="-47062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>
                  <p14:trim st="2333.2490" end="2874.8960"/>
                </p14:media>
              </p:ext>
            </p:extLst>
          </p:nvPr>
        </p:nvPicPr>
        <p:blipFill>
          <a:blip r:embed="rId4"/>
          <a:srcRect l="29442" t="13371" r="29289" b="10046"/>
          <a:stretch>
            <a:fillRect/>
          </a:stretch>
        </p:blipFill>
        <p:spPr>
          <a:xfrm flipH="false" flipV="false" rot="0">
            <a:off x="1285527" y="646457"/>
            <a:ext cx="8616472" cy="899408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9309132" y="2667115"/>
            <a:ext cx="6652062" cy="4768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2"/>
              </a:lnSpc>
            </a:pPr>
            <a:r>
              <a:rPr lang="en-US" b="true" sz="9582" spc="-383">
                <a:solidFill>
                  <a:srgbClr val="000000"/>
                </a:solidFill>
                <a:latin typeface="Milk Tea Font TH Bold"/>
                <a:ea typeface="Milk Tea Font TH Bold"/>
                <a:cs typeface="Milk Tea Font TH Bold"/>
                <a:sym typeface="Milk Tea Font TH Bold"/>
              </a:rPr>
              <a:t>DEMO</a:t>
            </a:r>
          </a:p>
          <a:p>
            <a:pPr algn="ctr">
              <a:lnSpc>
                <a:spcPts val="6399"/>
              </a:lnSpc>
            </a:pPr>
            <a:r>
              <a:rPr lang="en-US" b="true" sz="6399" spc="-255">
                <a:solidFill>
                  <a:srgbClr val="000000"/>
                </a:solidFill>
                <a:latin typeface="Milk Tea Font TH Bold"/>
                <a:ea typeface="Milk Tea Font TH Bold"/>
                <a:cs typeface="Milk Tea Font TH Bold"/>
                <a:sym typeface="Milk Tea Font TH Bold"/>
              </a:rPr>
              <a:t>Agent in Game</a:t>
            </a:r>
          </a:p>
          <a:p>
            <a:pPr algn="ctr">
              <a:lnSpc>
                <a:spcPts val="4400"/>
              </a:lnSpc>
            </a:pPr>
          </a:p>
          <a:p>
            <a:pPr algn="l">
              <a:lnSpc>
                <a:spcPts val="4400"/>
              </a:lnSpc>
            </a:pPr>
            <a:r>
              <a:rPr lang="en-US" sz="4400" spc="-176" b="true">
                <a:solidFill>
                  <a:srgbClr val="000000"/>
                </a:solidFill>
                <a:latin typeface="Milk Tea Font TH Bold"/>
                <a:ea typeface="Milk Tea Font TH Bold"/>
                <a:cs typeface="Milk Tea Font TH Bold"/>
                <a:sym typeface="Milk Tea Font TH Bold"/>
              </a:rPr>
              <a:t>1 . Name</a:t>
            </a:r>
          </a:p>
          <a:p>
            <a:pPr algn="l">
              <a:lnSpc>
                <a:spcPts val="4400"/>
              </a:lnSpc>
            </a:pPr>
            <a:r>
              <a:rPr lang="en-US" sz="4400" spc="-176" b="true">
                <a:solidFill>
                  <a:srgbClr val="000000"/>
                </a:solidFill>
                <a:latin typeface="Milk Tea Font TH Bold"/>
                <a:ea typeface="Milk Tea Font TH Bold"/>
                <a:cs typeface="Milk Tea Font TH Bold"/>
                <a:sym typeface="Milk Tea Font TH Bold"/>
              </a:rPr>
              <a:t>2 . Level</a:t>
            </a:r>
          </a:p>
          <a:p>
            <a:pPr algn="l">
              <a:lnSpc>
                <a:spcPts val="4400"/>
              </a:lnSpc>
            </a:pPr>
            <a:r>
              <a:rPr lang="en-US" sz="4400" spc="-176" b="true">
                <a:solidFill>
                  <a:srgbClr val="000000"/>
                </a:solidFill>
                <a:latin typeface="Milk Tea Font TH Bold"/>
                <a:ea typeface="Milk Tea Font TH Bold"/>
                <a:cs typeface="Milk Tea Font TH Bold"/>
                <a:sym typeface="Milk Tea Font TH Bold"/>
              </a:rPr>
              <a:t>3 . Detail</a:t>
            </a:r>
          </a:p>
          <a:p>
            <a:pPr algn="l">
              <a:lnSpc>
                <a:spcPts val="4400"/>
              </a:lnSpc>
            </a:pPr>
            <a:r>
              <a:rPr lang="en-US" sz="4400" spc="-176" b="true">
                <a:solidFill>
                  <a:srgbClr val="000000"/>
                </a:solidFill>
                <a:latin typeface="Milk Tea Font TH Bold"/>
                <a:ea typeface="Milk Tea Font TH Bold"/>
                <a:cs typeface="Milk Tea Font TH Bold"/>
                <a:sym typeface="Milk Tea Font TH Bold"/>
              </a:rPr>
              <a:t>4 . Gamename (dont show)</a:t>
            </a:r>
          </a:p>
        </p:txBody>
      </p:sp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827" t="-176500" r="-25888" b="-5010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0603" y="646457"/>
            <a:ext cx="16646794" cy="8994086"/>
          </a:xfrm>
          <a:custGeom>
            <a:avLst/>
            <a:gdLst/>
            <a:ahLst/>
            <a:cxnLst/>
            <a:rect r="r" b="b" t="t" l="l"/>
            <a:pathLst>
              <a:path h="8994086" w="16646794">
                <a:moveTo>
                  <a:pt x="0" y="0"/>
                </a:moveTo>
                <a:lnTo>
                  <a:pt x="16646794" y="0"/>
                </a:lnTo>
                <a:lnTo>
                  <a:pt x="16646794" y="8994086"/>
                </a:lnTo>
                <a:lnTo>
                  <a:pt x="0" y="8994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023" r="0" b="-4706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589763" y="1028700"/>
            <a:ext cx="9108473" cy="8820039"/>
          </a:xfrm>
          <a:custGeom>
            <a:avLst/>
            <a:gdLst/>
            <a:ahLst/>
            <a:cxnLst/>
            <a:rect r="r" b="b" t="t" l="l"/>
            <a:pathLst>
              <a:path h="8820039" w="9108473">
                <a:moveTo>
                  <a:pt x="0" y="0"/>
                </a:moveTo>
                <a:lnTo>
                  <a:pt x="9108474" y="0"/>
                </a:lnTo>
                <a:lnTo>
                  <a:pt x="9108474" y="8820039"/>
                </a:lnTo>
                <a:lnTo>
                  <a:pt x="0" y="88200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074114" y="9471647"/>
            <a:ext cx="370372" cy="729798"/>
          </a:xfrm>
          <a:custGeom>
            <a:avLst/>
            <a:gdLst/>
            <a:ahLst/>
            <a:cxnLst/>
            <a:rect r="r" b="b" t="t" l="l"/>
            <a:pathLst>
              <a:path h="729798" w="370372">
                <a:moveTo>
                  <a:pt x="0" y="0"/>
                </a:moveTo>
                <a:lnTo>
                  <a:pt x="370372" y="0"/>
                </a:lnTo>
                <a:lnTo>
                  <a:pt x="370372" y="729798"/>
                </a:lnTo>
                <a:lnTo>
                  <a:pt x="0" y="7297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8375" y="9516429"/>
            <a:ext cx="359628" cy="709401"/>
          </a:xfrm>
          <a:custGeom>
            <a:avLst/>
            <a:gdLst/>
            <a:ahLst/>
            <a:cxnLst/>
            <a:rect r="r" b="b" t="t" l="l"/>
            <a:pathLst>
              <a:path h="709401" w="359628">
                <a:moveTo>
                  <a:pt x="0" y="0"/>
                </a:moveTo>
                <a:lnTo>
                  <a:pt x="359628" y="0"/>
                </a:lnTo>
                <a:lnTo>
                  <a:pt x="359628" y="709401"/>
                </a:lnTo>
                <a:lnTo>
                  <a:pt x="0" y="7094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9686" t="0" r="-5525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467397" y="9471647"/>
            <a:ext cx="475464" cy="754184"/>
          </a:xfrm>
          <a:custGeom>
            <a:avLst/>
            <a:gdLst/>
            <a:ahLst/>
            <a:cxnLst/>
            <a:rect r="r" b="b" t="t" l="l"/>
            <a:pathLst>
              <a:path h="754184" w="475464">
                <a:moveTo>
                  <a:pt x="0" y="0"/>
                </a:moveTo>
                <a:lnTo>
                  <a:pt x="475464" y="0"/>
                </a:lnTo>
                <a:lnTo>
                  <a:pt x="475464" y="754183"/>
                </a:lnTo>
                <a:lnTo>
                  <a:pt x="0" y="7541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2907" t="0" r="-40198" b="0"/>
            </a:stretch>
          </a:blipFill>
        </p:spPr>
      </p:sp>
    </p:spTree>
  </p:cSld>
  <p:clrMapOvr>
    <a:masterClrMapping/>
  </p:clrMapOvr>
  <p:transition spd="med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827" t="-176500" r="-25888" b="-5010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0603" y="646457"/>
            <a:ext cx="16646794" cy="8994086"/>
          </a:xfrm>
          <a:custGeom>
            <a:avLst/>
            <a:gdLst/>
            <a:ahLst/>
            <a:cxnLst/>
            <a:rect r="r" b="b" t="t" l="l"/>
            <a:pathLst>
              <a:path h="8994086" w="16646794">
                <a:moveTo>
                  <a:pt x="0" y="0"/>
                </a:moveTo>
                <a:lnTo>
                  <a:pt x="16646794" y="0"/>
                </a:lnTo>
                <a:lnTo>
                  <a:pt x="16646794" y="8994086"/>
                </a:lnTo>
                <a:lnTo>
                  <a:pt x="0" y="8994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023" r="0" b="-4706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77188" y="4442455"/>
            <a:ext cx="6035674" cy="5844545"/>
          </a:xfrm>
          <a:custGeom>
            <a:avLst/>
            <a:gdLst/>
            <a:ahLst/>
            <a:cxnLst/>
            <a:rect r="r" b="b" t="t" l="l"/>
            <a:pathLst>
              <a:path h="5844545" w="6035674">
                <a:moveTo>
                  <a:pt x="0" y="0"/>
                </a:moveTo>
                <a:lnTo>
                  <a:pt x="6035675" y="0"/>
                </a:lnTo>
                <a:lnTo>
                  <a:pt x="6035675" y="5844545"/>
                </a:lnTo>
                <a:lnTo>
                  <a:pt x="0" y="58445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658487" y="1518072"/>
            <a:ext cx="3909492" cy="7250857"/>
          </a:xfrm>
          <a:custGeom>
            <a:avLst/>
            <a:gdLst/>
            <a:ahLst/>
            <a:cxnLst/>
            <a:rect r="r" b="b" t="t" l="l"/>
            <a:pathLst>
              <a:path h="7250857" w="3909492">
                <a:moveTo>
                  <a:pt x="0" y="0"/>
                </a:moveTo>
                <a:lnTo>
                  <a:pt x="3909492" y="0"/>
                </a:lnTo>
                <a:lnTo>
                  <a:pt x="3909492" y="7250856"/>
                </a:lnTo>
                <a:lnTo>
                  <a:pt x="0" y="72508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81733" y="3857567"/>
            <a:ext cx="5156286" cy="2571866"/>
          </a:xfrm>
          <a:custGeom>
            <a:avLst/>
            <a:gdLst/>
            <a:ahLst/>
            <a:cxnLst/>
            <a:rect r="r" b="b" t="t" l="l"/>
            <a:pathLst>
              <a:path h="2571866" w="5156286">
                <a:moveTo>
                  <a:pt x="0" y="0"/>
                </a:moveTo>
                <a:lnTo>
                  <a:pt x="5156286" y="0"/>
                </a:lnTo>
                <a:lnTo>
                  <a:pt x="5156286" y="2571866"/>
                </a:lnTo>
                <a:lnTo>
                  <a:pt x="0" y="25718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7745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074114" y="9471647"/>
            <a:ext cx="370372" cy="729798"/>
          </a:xfrm>
          <a:custGeom>
            <a:avLst/>
            <a:gdLst/>
            <a:ahLst/>
            <a:cxnLst/>
            <a:rect r="r" b="b" t="t" l="l"/>
            <a:pathLst>
              <a:path h="729798" w="370372">
                <a:moveTo>
                  <a:pt x="0" y="0"/>
                </a:moveTo>
                <a:lnTo>
                  <a:pt x="370372" y="0"/>
                </a:lnTo>
                <a:lnTo>
                  <a:pt x="370372" y="729798"/>
                </a:lnTo>
                <a:lnTo>
                  <a:pt x="0" y="7297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498375" y="9516429"/>
            <a:ext cx="359628" cy="709401"/>
          </a:xfrm>
          <a:custGeom>
            <a:avLst/>
            <a:gdLst/>
            <a:ahLst/>
            <a:cxnLst/>
            <a:rect r="r" b="b" t="t" l="l"/>
            <a:pathLst>
              <a:path h="709401" w="359628">
                <a:moveTo>
                  <a:pt x="0" y="0"/>
                </a:moveTo>
                <a:lnTo>
                  <a:pt x="359628" y="0"/>
                </a:lnTo>
                <a:lnTo>
                  <a:pt x="359628" y="709401"/>
                </a:lnTo>
                <a:lnTo>
                  <a:pt x="0" y="7094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9686" t="0" r="-55258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467397" y="9471647"/>
            <a:ext cx="475464" cy="754184"/>
          </a:xfrm>
          <a:custGeom>
            <a:avLst/>
            <a:gdLst/>
            <a:ahLst/>
            <a:cxnLst/>
            <a:rect r="r" b="b" t="t" l="l"/>
            <a:pathLst>
              <a:path h="754184" w="475464">
                <a:moveTo>
                  <a:pt x="0" y="0"/>
                </a:moveTo>
                <a:lnTo>
                  <a:pt x="475464" y="0"/>
                </a:lnTo>
                <a:lnTo>
                  <a:pt x="475464" y="754183"/>
                </a:lnTo>
                <a:lnTo>
                  <a:pt x="0" y="7541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2907" t="0" r="-40198" b="0"/>
            </a:stretch>
          </a:blipFill>
        </p:spPr>
      </p:sp>
    </p:spTree>
  </p:cSld>
  <p:clrMapOvr>
    <a:masterClrMapping/>
  </p:clrMapOvr>
  <p:transition spd="med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827" t="-176500" r="-25888" b="-5010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0603" y="646457"/>
            <a:ext cx="16646794" cy="8994086"/>
          </a:xfrm>
          <a:custGeom>
            <a:avLst/>
            <a:gdLst/>
            <a:ahLst/>
            <a:cxnLst/>
            <a:rect r="r" b="b" t="t" l="l"/>
            <a:pathLst>
              <a:path h="8994086" w="16646794">
                <a:moveTo>
                  <a:pt x="0" y="0"/>
                </a:moveTo>
                <a:lnTo>
                  <a:pt x="16646794" y="0"/>
                </a:lnTo>
                <a:lnTo>
                  <a:pt x="16646794" y="8994086"/>
                </a:lnTo>
                <a:lnTo>
                  <a:pt x="0" y="8994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023" r="0" b="-4706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7123" y="1028700"/>
            <a:ext cx="9108473" cy="8820039"/>
          </a:xfrm>
          <a:custGeom>
            <a:avLst/>
            <a:gdLst/>
            <a:ahLst/>
            <a:cxnLst/>
            <a:rect r="r" b="b" t="t" l="l"/>
            <a:pathLst>
              <a:path h="8820039" w="9108473">
                <a:moveTo>
                  <a:pt x="0" y="0"/>
                </a:moveTo>
                <a:lnTo>
                  <a:pt x="9108473" y="0"/>
                </a:lnTo>
                <a:lnTo>
                  <a:pt x="9108473" y="8820039"/>
                </a:lnTo>
                <a:lnTo>
                  <a:pt x="0" y="88200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935629" y="3233959"/>
            <a:ext cx="9562746" cy="4028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82"/>
              </a:lnSpc>
            </a:pPr>
            <a:r>
              <a:rPr lang="en-US" b="true" sz="10482" spc="-419">
                <a:solidFill>
                  <a:srgbClr val="000000"/>
                </a:solidFill>
                <a:latin typeface="Milk Tea Font TH Bold"/>
                <a:ea typeface="Milk Tea Font TH Bold"/>
                <a:cs typeface="Milk Tea Font TH Bold"/>
                <a:sym typeface="Milk Tea Font TH Bold"/>
              </a:rPr>
              <a:t>กด</a:t>
            </a:r>
          </a:p>
          <a:p>
            <a:pPr algn="ctr">
              <a:lnSpc>
                <a:spcPts val="10482"/>
              </a:lnSpc>
            </a:pPr>
            <a:r>
              <a:rPr lang="en-US" b="true" sz="10482" spc="-419">
                <a:solidFill>
                  <a:srgbClr val="000000"/>
                </a:solidFill>
                <a:latin typeface="Milk Tea Font TH Bold"/>
                <a:ea typeface="Milk Tea Font TH Bold"/>
                <a:cs typeface="Milk Tea Font TH Bold"/>
                <a:sym typeface="Milk Tea Font TH Bold"/>
              </a:rPr>
              <a:t>+</a:t>
            </a:r>
          </a:p>
          <a:p>
            <a:pPr algn="ctr">
              <a:lnSpc>
                <a:spcPts val="10482"/>
              </a:lnSpc>
            </a:pPr>
            <a:r>
              <a:rPr lang="en-US" b="true" sz="10482" spc="-419">
                <a:solidFill>
                  <a:srgbClr val="000000"/>
                </a:solidFill>
                <a:latin typeface="Milk Tea Font TH Bold"/>
                <a:ea typeface="Milk Tea Font TH Bold"/>
                <a:cs typeface="Milk Tea Font TH Bold"/>
                <a:sym typeface="Milk Tea Font TH Bold"/>
              </a:rPr>
              <a:t>เพิ่มข้อมูล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7074114" y="9471647"/>
            <a:ext cx="370372" cy="729798"/>
          </a:xfrm>
          <a:custGeom>
            <a:avLst/>
            <a:gdLst/>
            <a:ahLst/>
            <a:cxnLst/>
            <a:rect r="r" b="b" t="t" l="l"/>
            <a:pathLst>
              <a:path h="729798" w="370372">
                <a:moveTo>
                  <a:pt x="0" y="0"/>
                </a:moveTo>
                <a:lnTo>
                  <a:pt x="370372" y="0"/>
                </a:lnTo>
                <a:lnTo>
                  <a:pt x="370372" y="729798"/>
                </a:lnTo>
                <a:lnTo>
                  <a:pt x="0" y="7297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498375" y="9516429"/>
            <a:ext cx="359628" cy="709401"/>
          </a:xfrm>
          <a:custGeom>
            <a:avLst/>
            <a:gdLst/>
            <a:ahLst/>
            <a:cxnLst/>
            <a:rect r="r" b="b" t="t" l="l"/>
            <a:pathLst>
              <a:path h="709401" w="359628">
                <a:moveTo>
                  <a:pt x="0" y="0"/>
                </a:moveTo>
                <a:lnTo>
                  <a:pt x="359628" y="0"/>
                </a:lnTo>
                <a:lnTo>
                  <a:pt x="359628" y="709401"/>
                </a:lnTo>
                <a:lnTo>
                  <a:pt x="0" y="7094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9686" t="0" r="-55258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67397" y="9471647"/>
            <a:ext cx="475464" cy="754184"/>
          </a:xfrm>
          <a:custGeom>
            <a:avLst/>
            <a:gdLst/>
            <a:ahLst/>
            <a:cxnLst/>
            <a:rect r="r" b="b" t="t" l="l"/>
            <a:pathLst>
              <a:path h="754184" w="475464">
                <a:moveTo>
                  <a:pt x="0" y="0"/>
                </a:moveTo>
                <a:lnTo>
                  <a:pt x="475464" y="0"/>
                </a:lnTo>
                <a:lnTo>
                  <a:pt x="475464" y="754183"/>
                </a:lnTo>
                <a:lnTo>
                  <a:pt x="0" y="7541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2907" t="0" r="-40198" b="0"/>
            </a:stretch>
          </a:blipFill>
        </p:spPr>
      </p:sp>
    </p:spTree>
  </p:cSld>
  <p:clrMapOvr>
    <a:masterClrMapping/>
  </p:clrMapOvr>
  <p:transition spd="med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827" t="-176500" r="-25888" b="-5010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0603" y="646457"/>
            <a:ext cx="16646794" cy="8994086"/>
          </a:xfrm>
          <a:custGeom>
            <a:avLst/>
            <a:gdLst/>
            <a:ahLst/>
            <a:cxnLst/>
            <a:rect r="r" b="b" t="t" l="l"/>
            <a:pathLst>
              <a:path h="8994086" w="16646794">
                <a:moveTo>
                  <a:pt x="0" y="0"/>
                </a:moveTo>
                <a:lnTo>
                  <a:pt x="16646794" y="0"/>
                </a:lnTo>
                <a:lnTo>
                  <a:pt x="16646794" y="8994086"/>
                </a:lnTo>
                <a:lnTo>
                  <a:pt x="0" y="8994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023" r="0" b="-4706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52326" y="4442455"/>
            <a:ext cx="6035674" cy="5844545"/>
          </a:xfrm>
          <a:custGeom>
            <a:avLst/>
            <a:gdLst/>
            <a:ahLst/>
            <a:cxnLst/>
            <a:rect r="r" b="b" t="t" l="l"/>
            <a:pathLst>
              <a:path h="5844545" w="6035674">
                <a:moveTo>
                  <a:pt x="0" y="0"/>
                </a:moveTo>
                <a:lnTo>
                  <a:pt x="6035674" y="0"/>
                </a:lnTo>
                <a:lnTo>
                  <a:pt x="6035674" y="5844545"/>
                </a:lnTo>
                <a:lnTo>
                  <a:pt x="0" y="58445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767033" y="1518072"/>
            <a:ext cx="3897694" cy="7250857"/>
          </a:xfrm>
          <a:custGeom>
            <a:avLst/>
            <a:gdLst/>
            <a:ahLst/>
            <a:cxnLst/>
            <a:rect r="r" b="b" t="t" l="l"/>
            <a:pathLst>
              <a:path h="7250857" w="3897694">
                <a:moveTo>
                  <a:pt x="0" y="0"/>
                </a:moveTo>
                <a:lnTo>
                  <a:pt x="3897694" y="0"/>
                </a:lnTo>
                <a:lnTo>
                  <a:pt x="3897694" y="7250856"/>
                </a:lnTo>
                <a:lnTo>
                  <a:pt x="0" y="72508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39234" y="2463708"/>
            <a:ext cx="5294731" cy="3957496"/>
          </a:xfrm>
          <a:custGeom>
            <a:avLst/>
            <a:gdLst/>
            <a:ahLst/>
            <a:cxnLst/>
            <a:rect r="r" b="b" t="t" l="l"/>
            <a:pathLst>
              <a:path h="3957496" w="5294731">
                <a:moveTo>
                  <a:pt x="0" y="0"/>
                </a:moveTo>
                <a:lnTo>
                  <a:pt x="5294731" y="0"/>
                </a:lnTo>
                <a:lnTo>
                  <a:pt x="5294731" y="3957495"/>
                </a:lnTo>
                <a:lnTo>
                  <a:pt x="0" y="39574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074114" y="9471647"/>
            <a:ext cx="370372" cy="729798"/>
          </a:xfrm>
          <a:custGeom>
            <a:avLst/>
            <a:gdLst/>
            <a:ahLst/>
            <a:cxnLst/>
            <a:rect r="r" b="b" t="t" l="l"/>
            <a:pathLst>
              <a:path h="729798" w="370372">
                <a:moveTo>
                  <a:pt x="0" y="0"/>
                </a:moveTo>
                <a:lnTo>
                  <a:pt x="370372" y="0"/>
                </a:lnTo>
                <a:lnTo>
                  <a:pt x="370372" y="729798"/>
                </a:lnTo>
                <a:lnTo>
                  <a:pt x="0" y="7297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498375" y="9516429"/>
            <a:ext cx="359628" cy="709401"/>
          </a:xfrm>
          <a:custGeom>
            <a:avLst/>
            <a:gdLst/>
            <a:ahLst/>
            <a:cxnLst/>
            <a:rect r="r" b="b" t="t" l="l"/>
            <a:pathLst>
              <a:path h="709401" w="359628">
                <a:moveTo>
                  <a:pt x="0" y="0"/>
                </a:moveTo>
                <a:lnTo>
                  <a:pt x="359628" y="0"/>
                </a:lnTo>
                <a:lnTo>
                  <a:pt x="359628" y="709401"/>
                </a:lnTo>
                <a:lnTo>
                  <a:pt x="0" y="7094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9686" t="0" r="-55258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467397" y="9471647"/>
            <a:ext cx="475464" cy="754184"/>
          </a:xfrm>
          <a:custGeom>
            <a:avLst/>
            <a:gdLst/>
            <a:ahLst/>
            <a:cxnLst/>
            <a:rect r="r" b="b" t="t" l="l"/>
            <a:pathLst>
              <a:path h="754184" w="475464">
                <a:moveTo>
                  <a:pt x="0" y="0"/>
                </a:moveTo>
                <a:lnTo>
                  <a:pt x="475464" y="0"/>
                </a:lnTo>
                <a:lnTo>
                  <a:pt x="475464" y="754183"/>
                </a:lnTo>
                <a:lnTo>
                  <a:pt x="0" y="7541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2907" t="0" r="-40198" b="0"/>
            </a:stretch>
          </a:blipFill>
        </p:spPr>
      </p:sp>
    </p:spTree>
  </p:cSld>
  <p:clrMapOvr>
    <a:masterClrMapping/>
  </p:clrMapOvr>
  <p:transition spd="med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827" t="-176500" r="-25888" b="-5010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0603" y="646457"/>
            <a:ext cx="16646794" cy="8994086"/>
          </a:xfrm>
          <a:custGeom>
            <a:avLst/>
            <a:gdLst/>
            <a:ahLst/>
            <a:cxnLst/>
            <a:rect r="r" b="b" t="t" l="l"/>
            <a:pathLst>
              <a:path h="8994086" w="16646794">
                <a:moveTo>
                  <a:pt x="0" y="0"/>
                </a:moveTo>
                <a:lnTo>
                  <a:pt x="16646794" y="0"/>
                </a:lnTo>
                <a:lnTo>
                  <a:pt x="16646794" y="8994086"/>
                </a:lnTo>
                <a:lnTo>
                  <a:pt x="0" y="8994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023" r="0" b="-4706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52326" y="4442455"/>
            <a:ext cx="6035674" cy="5844545"/>
          </a:xfrm>
          <a:custGeom>
            <a:avLst/>
            <a:gdLst/>
            <a:ahLst/>
            <a:cxnLst/>
            <a:rect r="r" b="b" t="t" l="l"/>
            <a:pathLst>
              <a:path h="5844545" w="6035674">
                <a:moveTo>
                  <a:pt x="0" y="0"/>
                </a:moveTo>
                <a:lnTo>
                  <a:pt x="6035674" y="0"/>
                </a:lnTo>
                <a:lnTo>
                  <a:pt x="6035674" y="5844545"/>
                </a:lnTo>
                <a:lnTo>
                  <a:pt x="0" y="58445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074114" y="9471647"/>
            <a:ext cx="370372" cy="729798"/>
          </a:xfrm>
          <a:custGeom>
            <a:avLst/>
            <a:gdLst/>
            <a:ahLst/>
            <a:cxnLst/>
            <a:rect r="r" b="b" t="t" l="l"/>
            <a:pathLst>
              <a:path h="729798" w="370372">
                <a:moveTo>
                  <a:pt x="0" y="0"/>
                </a:moveTo>
                <a:lnTo>
                  <a:pt x="370372" y="0"/>
                </a:lnTo>
                <a:lnTo>
                  <a:pt x="370372" y="729798"/>
                </a:lnTo>
                <a:lnTo>
                  <a:pt x="0" y="7297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8375" y="9516429"/>
            <a:ext cx="359628" cy="709401"/>
          </a:xfrm>
          <a:custGeom>
            <a:avLst/>
            <a:gdLst/>
            <a:ahLst/>
            <a:cxnLst/>
            <a:rect r="r" b="b" t="t" l="l"/>
            <a:pathLst>
              <a:path h="709401" w="359628">
                <a:moveTo>
                  <a:pt x="0" y="0"/>
                </a:moveTo>
                <a:lnTo>
                  <a:pt x="359628" y="0"/>
                </a:lnTo>
                <a:lnTo>
                  <a:pt x="359628" y="709401"/>
                </a:lnTo>
                <a:lnTo>
                  <a:pt x="0" y="7094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9686" t="0" r="-5525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467397" y="9471647"/>
            <a:ext cx="475464" cy="754184"/>
          </a:xfrm>
          <a:custGeom>
            <a:avLst/>
            <a:gdLst/>
            <a:ahLst/>
            <a:cxnLst/>
            <a:rect r="r" b="b" t="t" l="l"/>
            <a:pathLst>
              <a:path h="754184" w="475464">
                <a:moveTo>
                  <a:pt x="0" y="0"/>
                </a:moveTo>
                <a:lnTo>
                  <a:pt x="475464" y="0"/>
                </a:lnTo>
                <a:lnTo>
                  <a:pt x="475464" y="754183"/>
                </a:lnTo>
                <a:lnTo>
                  <a:pt x="0" y="7541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2907" t="0" r="-40198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495322" y="1532039"/>
            <a:ext cx="3913924" cy="7250857"/>
          </a:xfrm>
          <a:custGeom>
            <a:avLst/>
            <a:gdLst/>
            <a:ahLst/>
            <a:cxnLst/>
            <a:rect r="r" b="b" t="t" l="l"/>
            <a:pathLst>
              <a:path h="7250857" w="3913924">
                <a:moveTo>
                  <a:pt x="0" y="0"/>
                </a:moveTo>
                <a:lnTo>
                  <a:pt x="3913924" y="0"/>
                </a:lnTo>
                <a:lnTo>
                  <a:pt x="3913924" y="7250857"/>
                </a:lnTo>
                <a:lnTo>
                  <a:pt x="0" y="72508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039432" y="1518072"/>
            <a:ext cx="3913924" cy="7264824"/>
          </a:xfrm>
          <a:custGeom>
            <a:avLst/>
            <a:gdLst/>
            <a:ahLst/>
            <a:cxnLst/>
            <a:rect r="r" b="b" t="t" l="l"/>
            <a:pathLst>
              <a:path h="7264824" w="3913924">
                <a:moveTo>
                  <a:pt x="0" y="0"/>
                </a:moveTo>
                <a:lnTo>
                  <a:pt x="3913924" y="0"/>
                </a:lnTo>
                <a:lnTo>
                  <a:pt x="3913924" y="7264824"/>
                </a:lnTo>
                <a:lnTo>
                  <a:pt x="0" y="726482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827" t="-176500" r="-25888" b="-5010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0603" y="646457"/>
            <a:ext cx="16646794" cy="8994086"/>
          </a:xfrm>
          <a:custGeom>
            <a:avLst/>
            <a:gdLst/>
            <a:ahLst/>
            <a:cxnLst/>
            <a:rect r="r" b="b" t="t" l="l"/>
            <a:pathLst>
              <a:path h="8994086" w="16646794">
                <a:moveTo>
                  <a:pt x="0" y="0"/>
                </a:moveTo>
                <a:lnTo>
                  <a:pt x="16646794" y="0"/>
                </a:lnTo>
                <a:lnTo>
                  <a:pt x="16646794" y="8994086"/>
                </a:lnTo>
                <a:lnTo>
                  <a:pt x="0" y="8994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023" r="0" b="-4706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9530" y="9347233"/>
            <a:ext cx="882147" cy="854212"/>
          </a:xfrm>
          <a:custGeom>
            <a:avLst/>
            <a:gdLst/>
            <a:ahLst/>
            <a:cxnLst/>
            <a:rect r="r" b="b" t="t" l="l"/>
            <a:pathLst>
              <a:path h="854212" w="882147">
                <a:moveTo>
                  <a:pt x="0" y="0"/>
                </a:moveTo>
                <a:lnTo>
                  <a:pt x="882146" y="0"/>
                </a:lnTo>
                <a:lnTo>
                  <a:pt x="882146" y="854212"/>
                </a:lnTo>
                <a:lnTo>
                  <a:pt x="0" y="8542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074114" y="9471647"/>
            <a:ext cx="370372" cy="729798"/>
          </a:xfrm>
          <a:custGeom>
            <a:avLst/>
            <a:gdLst/>
            <a:ahLst/>
            <a:cxnLst/>
            <a:rect r="r" b="b" t="t" l="l"/>
            <a:pathLst>
              <a:path h="729798" w="370372">
                <a:moveTo>
                  <a:pt x="0" y="0"/>
                </a:moveTo>
                <a:lnTo>
                  <a:pt x="370372" y="0"/>
                </a:lnTo>
                <a:lnTo>
                  <a:pt x="370372" y="729798"/>
                </a:lnTo>
                <a:lnTo>
                  <a:pt x="0" y="7297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08359" y="1028700"/>
            <a:ext cx="4471283" cy="8820039"/>
          </a:xfrm>
          <a:custGeom>
            <a:avLst/>
            <a:gdLst/>
            <a:ahLst/>
            <a:cxnLst/>
            <a:rect r="r" b="b" t="t" l="l"/>
            <a:pathLst>
              <a:path h="8820039" w="4471283">
                <a:moveTo>
                  <a:pt x="0" y="0"/>
                </a:moveTo>
                <a:lnTo>
                  <a:pt x="4471282" y="0"/>
                </a:lnTo>
                <a:lnTo>
                  <a:pt x="4471282" y="8820039"/>
                </a:lnTo>
                <a:lnTo>
                  <a:pt x="0" y="88200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9686" t="0" r="-5525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467397" y="9471647"/>
            <a:ext cx="475464" cy="754184"/>
          </a:xfrm>
          <a:custGeom>
            <a:avLst/>
            <a:gdLst/>
            <a:ahLst/>
            <a:cxnLst/>
            <a:rect r="r" b="b" t="t" l="l"/>
            <a:pathLst>
              <a:path h="754184" w="475464">
                <a:moveTo>
                  <a:pt x="0" y="0"/>
                </a:moveTo>
                <a:lnTo>
                  <a:pt x="475464" y="0"/>
                </a:lnTo>
                <a:lnTo>
                  <a:pt x="475464" y="754183"/>
                </a:lnTo>
                <a:lnTo>
                  <a:pt x="0" y="7541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2907" t="0" r="-40198" b="0"/>
            </a:stretch>
          </a:blipFill>
        </p:spPr>
      </p:sp>
    </p:spTree>
  </p:cSld>
  <p:clrMapOvr>
    <a:masterClrMapping/>
  </p:clrMapOvr>
  <p:transition spd="med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827" t="-176500" r="-25888" b="-5010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0603" y="646457"/>
            <a:ext cx="16646794" cy="8994086"/>
          </a:xfrm>
          <a:custGeom>
            <a:avLst/>
            <a:gdLst/>
            <a:ahLst/>
            <a:cxnLst/>
            <a:rect r="r" b="b" t="t" l="l"/>
            <a:pathLst>
              <a:path h="8994086" w="16646794">
                <a:moveTo>
                  <a:pt x="0" y="0"/>
                </a:moveTo>
                <a:lnTo>
                  <a:pt x="16646794" y="0"/>
                </a:lnTo>
                <a:lnTo>
                  <a:pt x="16646794" y="8994086"/>
                </a:lnTo>
                <a:lnTo>
                  <a:pt x="0" y="8994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023" r="0" b="-4706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74114" y="9471647"/>
            <a:ext cx="370372" cy="729798"/>
          </a:xfrm>
          <a:custGeom>
            <a:avLst/>
            <a:gdLst/>
            <a:ahLst/>
            <a:cxnLst/>
            <a:rect r="r" b="b" t="t" l="l"/>
            <a:pathLst>
              <a:path h="729798" w="370372">
                <a:moveTo>
                  <a:pt x="0" y="0"/>
                </a:moveTo>
                <a:lnTo>
                  <a:pt x="370372" y="0"/>
                </a:lnTo>
                <a:lnTo>
                  <a:pt x="370372" y="729798"/>
                </a:lnTo>
                <a:lnTo>
                  <a:pt x="0" y="7297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467397" y="9471647"/>
            <a:ext cx="475464" cy="754184"/>
          </a:xfrm>
          <a:custGeom>
            <a:avLst/>
            <a:gdLst/>
            <a:ahLst/>
            <a:cxnLst/>
            <a:rect r="r" b="b" t="t" l="l"/>
            <a:pathLst>
              <a:path h="754184" w="475464">
                <a:moveTo>
                  <a:pt x="0" y="0"/>
                </a:moveTo>
                <a:lnTo>
                  <a:pt x="475464" y="0"/>
                </a:lnTo>
                <a:lnTo>
                  <a:pt x="475464" y="754183"/>
                </a:lnTo>
                <a:lnTo>
                  <a:pt x="0" y="7541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907" t="0" r="-40198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51651" y="3024409"/>
            <a:ext cx="9562746" cy="4238181"/>
            <a:chOff x="0" y="0"/>
            <a:chExt cx="12750328" cy="565090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09550"/>
              <a:ext cx="12750328" cy="5441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482"/>
                </a:lnSpc>
              </a:pPr>
              <a:r>
                <a:rPr lang="en-US" b="true" sz="10482" spc="-419">
                  <a:solidFill>
                    <a:srgbClr val="000000"/>
                  </a:solidFill>
                  <a:latin typeface="Milk Tea Font TH Bold"/>
                  <a:ea typeface="Milk Tea Font TH Bold"/>
                  <a:cs typeface="Milk Tea Font TH Bold"/>
                  <a:sym typeface="Milk Tea Font TH Bold"/>
                </a:rPr>
                <a:t>กด</a:t>
              </a:r>
            </a:p>
            <a:p>
              <a:pPr algn="ctr">
                <a:lnSpc>
                  <a:spcPts val="10482"/>
                </a:lnSpc>
              </a:pPr>
            </a:p>
            <a:p>
              <a:pPr algn="ctr">
                <a:lnSpc>
                  <a:spcPts val="10482"/>
                </a:lnSpc>
              </a:pPr>
              <a:r>
                <a:rPr lang="en-US" b="true" sz="10482" spc="-419">
                  <a:solidFill>
                    <a:srgbClr val="000000"/>
                  </a:solidFill>
                  <a:latin typeface="Milk Tea Font TH Bold"/>
                  <a:ea typeface="Milk Tea Font TH Bold"/>
                  <a:cs typeface="Milk Tea Font TH Bold"/>
                  <a:sym typeface="Milk Tea Font TH Bold"/>
                </a:rPr>
                <a:t>บันทึกข้อมูล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5614443" y="2244034"/>
              <a:ext cx="1521442" cy="1461945"/>
            </a:xfrm>
            <a:custGeom>
              <a:avLst/>
              <a:gdLst/>
              <a:ahLst/>
              <a:cxnLst/>
              <a:rect r="r" b="b" t="t" l="l"/>
              <a:pathLst>
                <a:path h="1461945" w="1521442">
                  <a:moveTo>
                    <a:pt x="0" y="0"/>
                  </a:moveTo>
                  <a:lnTo>
                    <a:pt x="1521442" y="0"/>
                  </a:lnTo>
                  <a:lnTo>
                    <a:pt x="1521442" y="1461945"/>
                  </a:lnTo>
                  <a:lnTo>
                    <a:pt x="0" y="14619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1314397" y="1051091"/>
            <a:ext cx="4471283" cy="8820039"/>
          </a:xfrm>
          <a:custGeom>
            <a:avLst/>
            <a:gdLst/>
            <a:ahLst/>
            <a:cxnLst/>
            <a:rect r="r" b="b" t="t" l="l"/>
            <a:pathLst>
              <a:path h="8820039" w="4471283">
                <a:moveTo>
                  <a:pt x="0" y="0"/>
                </a:moveTo>
                <a:lnTo>
                  <a:pt x="4471283" y="0"/>
                </a:lnTo>
                <a:lnTo>
                  <a:pt x="4471283" y="8820039"/>
                </a:lnTo>
                <a:lnTo>
                  <a:pt x="0" y="88200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9686" t="0" r="-55258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79530" y="9347233"/>
            <a:ext cx="882147" cy="854212"/>
          </a:xfrm>
          <a:custGeom>
            <a:avLst/>
            <a:gdLst/>
            <a:ahLst/>
            <a:cxnLst/>
            <a:rect r="r" b="b" t="t" l="l"/>
            <a:pathLst>
              <a:path h="854212" w="882147">
                <a:moveTo>
                  <a:pt x="0" y="0"/>
                </a:moveTo>
                <a:lnTo>
                  <a:pt x="882146" y="0"/>
                </a:lnTo>
                <a:lnTo>
                  <a:pt x="882146" y="854212"/>
                </a:lnTo>
                <a:lnTo>
                  <a:pt x="0" y="8542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DAGS_7Xs7jk</dc:identifier>
  <dcterms:modified xsi:type="dcterms:W3CDTF">2011-08-01T06:04:30Z</dcterms:modified>
  <cp:revision>1</cp:revision>
  <dc:title>Agent</dc:title>
</cp:coreProperties>
</file>